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8"/>
  </p:notesMasterIdLst>
  <p:handoutMasterIdLst>
    <p:handoutMasterId r:id="rId19"/>
  </p:handoutMasterIdLst>
  <p:sldIdLst>
    <p:sldId id="306" r:id="rId3"/>
    <p:sldId id="405" r:id="rId4"/>
    <p:sldId id="406" r:id="rId5"/>
    <p:sldId id="387" r:id="rId6"/>
    <p:sldId id="407" r:id="rId7"/>
    <p:sldId id="392" r:id="rId8"/>
    <p:sldId id="394" r:id="rId9"/>
    <p:sldId id="408" r:id="rId10"/>
    <p:sldId id="396" r:id="rId11"/>
    <p:sldId id="400" r:id="rId12"/>
    <p:sldId id="402" r:id="rId13"/>
    <p:sldId id="403" r:id="rId14"/>
    <p:sldId id="386" r:id="rId15"/>
    <p:sldId id="404" r:id="rId16"/>
    <p:sldId id="299" r:id="rId1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Master 2" id="{1C7D64F1-07C7-453F-9DAE-A0563CFFE173}">
          <p14:sldIdLst>
            <p14:sldId id="306"/>
            <p14:sldId id="405"/>
            <p14:sldId id="406"/>
            <p14:sldId id="387"/>
            <p14:sldId id="407"/>
            <p14:sldId id="392"/>
            <p14:sldId id="394"/>
            <p14:sldId id="408"/>
            <p14:sldId id="396"/>
            <p14:sldId id="400"/>
            <p14:sldId id="402"/>
            <p14:sldId id="403"/>
            <p14:sldId id="386"/>
            <p14:sldId id="404"/>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F8AB3-CAE7-504D-3157-15809EB8ECEF}" v="30" dt="2025-03-11T23:20:21.990"/>
    <p1510:client id="{26897207-EE93-8323-A16E-A98993570646}" v="119" dt="2025-03-11T22:50:04.669"/>
    <p1510:client id="{35DCE849-8021-E8E1-D3B7-DFEFC9CBDB43}" v="198" dt="2025-03-12T00:48:31.284"/>
    <p1510:client id="{36C05510-9980-DA93-B2CB-68884499BD68}" v="559" dt="2025-03-12T00:05:03.786"/>
    <p1510:client id="{3746E0A9-33FC-75B5-C504-364D6C0F0CFF}" v="30" dt="2025-03-11T11:07:46.839"/>
    <p1510:client id="{4E6EF926-4D85-C3BA-E5FA-0456B00C3FDF}" v="17" dt="2025-03-11T05:12:18.360"/>
    <p1510:client id="{639CC7F9-AE32-40CF-4690-CD761B74A876}" v="36" dt="2025-03-11T07:00:33.734"/>
    <p1510:client id="{8C714300-2AF9-9C68-ABE7-67364E3983FD}" v="287" dt="2025-03-12T00:41:12.311"/>
    <p1510:client id="{95662399-1D8C-7E25-DB03-8E027335F506}" v="159" dt="2025-03-12T02:56:28.199"/>
    <p1510:client id="{A1BB7CA1-93F7-37AF-C2BF-7D32FBC4A79E}" v="8511" dt="2025-03-11T12:31:40.691"/>
    <p1510:client id="{A5F44335-B2ED-4BCE-BB4B-495A1120FDD2}" v="98" dt="2025-03-11T13:14:52.680"/>
    <p1510:client id="{B04DDC9C-78AC-E6FD-4654-CA28544FB91B}" v="20" dt="2025-03-11T23:42:40.626"/>
    <p1510:client id="{D498D6B0-73CA-7E8F-2881-AD84FFD607C6}" v="97" dt="2025-03-11T13:29:24.198"/>
    <p1510:client id="{FCC740D2-FF49-7DBC-8342-69BE2F7B28DB}" v="513" dt="2025-03-12T03:49:40.881"/>
  </p1510:revLst>
</p1510:revInfo>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Guo" userId="S::yguo0583@uni.sydney.edu.au::75e33912-3855-48ab-bae7-015ebd272520" providerId="AD" clId="Web-{36C05510-9980-DA93-B2CB-68884499BD68}"/>
    <pc:docChg chg="modSld">
      <pc:chgData name="Yang Guo" userId="S::yguo0583@uni.sydney.edu.au::75e33912-3855-48ab-bae7-015ebd272520" providerId="AD" clId="Web-{36C05510-9980-DA93-B2CB-68884499BD68}" dt="2025-03-12T00:05:03.786" v="300" actId="14100"/>
      <pc:docMkLst>
        <pc:docMk/>
      </pc:docMkLst>
      <pc:sldChg chg="addSp delSp modSp">
        <pc:chgData name="Yang Guo" userId="S::yguo0583@uni.sydney.edu.au::75e33912-3855-48ab-bae7-015ebd272520" providerId="AD" clId="Web-{36C05510-9980-DA93-B2CB-68884499BD68}" dt="2025-03-12T00:05:03.786" v="300" actId="14100"/>
        <pc:sldMkLst>
          <pc:docMk/>
          <pc:sldMk cId="3201115896" sldId="402"/>
        </pc:sldMkLst>
        <pc:spChg chg="mod">
          <ac:chgData name="Yang Guo" userId="S::yguo0583@uni.sydney.edu.au::75e33912-3855-48ab-bae7-015ebd272520" providerId="AD" clId="Web-{36C05510-9980-DA93-B2CB-68884499BD68}" dt="2025-03-12T00:05:00.567" v="299" actId="14100"/>
          <ac:spMkLst>
            <pc:docMk/>
            <pc:sldMk cId="3201115896" sldId="402"/>
            <ac:spMk id="3" creationId="{ABC18C3A-A343-5543-AF89-36859082478A}"/>
          </ac:spMkLst>
        </pc:spChg>
        <pc:spChg chg="del">
          <ac:chgData name="Yang Guo" userId="S::yguo0583@uni.sydney.edu.au::75e33912-3855-48ab-bae7-015ebd272520" providerId="AD" clId="Web-{36C05510-9980-DA93-B2CB-68884499BD68}" dt="2025-03-12T00:00:46.142" v="124"/>
          <ac:spMkLst>
            <pc:docMk/>
            <pc:sldMk cId="3201115896" sldId="402"/>
            <ac:spMk id="6" creationId="{0F392BAB-A0CB-668F-2D1E-84397ABC5A1C}"/>
          </ac:spMkLst>
        </pc:spChg>
        <pc:spChg chg="mod">
          <ac:chgData name="Yang Guo" userId="S::yguo0583@uni.sydney.edu.au::75e33912-3855-48ab-bae7-015ebd272520" providerId="AD" clId="Web-{36C05510-9980-DA93-B2CB-68884499BD68}" dt="2025-03-12T00:01:00.643" v="126" actId="1076"/>
          <ac:spMkLst>
            <pc:docMk/>
            <pc:sldMk cId="3201115896" sldId="402"/>
            <ac:spMk id="8" creationId="{C691C568-6944-C49C-DC10-54CF994E4F69}"/>
          </ac:spMkLst>
        </pc:spChg>
        <pc:picChg chg="add mod">
          <ac:chgData name="Yang Guo" userId="S::yguo0583@uni.sydney.edu.au::75e33912-3855-48ab-bae7-015ebd272520" providerId="AD" clId="Web-{36C05510-9980-DA93-B2CB-68884499BD68}" dt="2025-03-12T00:05:03.786" v="300" actId="14100"/>
          <ac:picMkLst>
            <pc:docMk/>
            <pc:sldMk cId="3201115896" sldId="402"/>
            <ac:picMk id="5" creationId="{2D3EB0BF-8152-D048-62E5-340A237D3E08}"/>
          </ac:picMkLst>
        </pc:picChg>
      </pc:sldChg>
    </pc:docChg>
  </pc:docChgLst>
  <pc:docChgLst>
    <pc:chgData name="Xi Wu" userId="e1a2a524-ea27-451f-b253-f60f0c5ebff6" providerId="ADAL" clId="{FBE82892-51C3-5741-8748-D0B830046003}"/>
    <pc:docChg chg="undo custSel addSld delSld modSld sldOrd modSection">
      <pc:chgData name="Xi Wu" userId="e1a2a524-ea27-451f-b253-f60f0c5ebff6" providerId="ADAL" clId="{FBE82892-51C3-5741-8748-D0B830046003}" dt="2023-08-13T06:07:23.210" v="747" actId="20577"/>
      <pc:docMkLst>
        <pc:docMk/>
      </pc:docMkLst>
      <pc:sldChg chg="delSp modSp mod">
        <pc:chgData name="Xi Wu" userId="e1a2a524-ea27-451f-b253-f60f0c5ebff6" providerId="ADAL" clId="{FBE82892-51C3-5741-8748-D0B830046003}" dt="2023-08-13T05:59:36.755" v="729" actId="20577"/>
        <pc:sldMkLst>
          <pc:docMk/>
          <pc:sldMk cId="71477972" sldId="306"/>
        </pc:sldMkLst>
      </pc:sldChg>
      <pc:sldChg chg="del">
        <pc:chgData name="Xi Wu" userId="e1a2a524-ea27-451f-b253-f60f0c5ebff6" providerId="ADAL" clId="{FBE82892-51C3-5741-8748-D0B830046003}" dt="2023-08-13T05:54:23.524" v="492" actId="2696"/>
        <pc:sldMkLst>
          <pc:docMk/>
          <pc:sldMk cId="3729268138" sldId="355"/>
        </pc:sldMkLst>
      </pc:sldChg>
      <pc:sldChg chg="del">
        <pc:chgData name="Xi Wu" userId="e1a2a524-ea27-451f-b253-f60f0c5ebff6" providerId="ADAL" clId="{FBE82892-51C3-5741-8748-D0B830046003}" dt="2023-08-13T05:35:16.044" v="235" actId="2696"/>
        <pc:sldMkLst>
          <pc:docMk/>
          <pc:sldMk cId="1430371686" sldId="358"/>
        </pc:sldMkLst>
      </pc:sldChg>
      <pc:sldChg chg="del">
        <pc:chgData name="Xi Wu" userId="e1a2a524-ea27-451f-b253-f60f0c5ebff6" providerId="ADAL" clId="{FBE82892-51C3-5741-8748-D0B830046003}" dt="2023-08-12T13:11:47.941" v="233" actId="2696"/>
        <pc:sldMkLst>
          <pc:docMk/>
          <pc:sldMk cId="2495286931" sldId="361"/>
        </pc:sldMkLst>
      </pc:sldChg>
      <pc:sldChg chg="del">
        <pc:chgData name="Xi Wu" userId="e1a2a524-ea27-451f-b253-f60f0c5ebff6" providerId="ADAL" clId="{FBE82892-51C3-5741-8748-D0B830046003}" dt="2023-08-13T05:06:43.797" v="234" actId="2696"/>
        <pc:sldMkLst>
          <pc:docMk/>
          <pc:sldMk cId="273327608" sldId="379"/>
        </pc:sldMkLst>
      </pc:sldChg>
      <pc:sldChg chg="del">
        <pc:chgData name="Xi Wu" userId="e1a2a524-ea27-451f-b253-f60f0c5ebff6" providerId="ADAL" clId="{FBE82892-51C3-5741-8748-D0B830046003}" dt="2023-08-13T05:43:06.057" v="315" actId="2696"/>
        <pc:sldMkLst>
          <pc:docMk/>
          <pc:sldMk cId="3762567110" sldId="384"/>
        </pc:sldMkLst>
      </pc:sldChg>
      <pc:sldChg chg="addSp modSp mod">
        <pc:chgData name="Xi Wu" userId="e1a2a524-ea27-451f-b253-f60f0c5ebff6" providerId="ADAL" clId="{FBE82892-51C3-5741-8748-D0B830046003}" dt="2023-08-13T06:07:23.210" v="747" actId="20577"/>
        <pc:sldMkLst>
          <pc:docMk/>
          <pc:sldMk cId="111020100" sldId="386"/>
        </pc:sldMkLst>
      </pc:sldChg>
      <pc:sldChg chg="addSp delSp modSp mod">
        <pc:chgData name="Xi Wu" userId="e1a2a524-ea27-451f-b253-f60f0c5ebff6" providerId="ADAL" clId="{FBE82892-51C3-5741-8748-D0B830046003}" dt="2023-08-13T05:42:12.104" v="313" actId="14100"/>
        <pc:sldMkLst>
          <pc:docMk/>
          <pc:sldMk cId="3809673506" sldId="387"/>
        </pc:sldMkLst>
      </pc:sldChg>
      <pc:sldChg chg="delSp modSp mod">
        <pc:chgData name="Xi Wu" userId="e1a2a524-ea27-451f-b253-f60f0c5ebff6" providerId="ADAL" clId="{FBE82892-51C3-5741-8748-D0B830046003}" dt="2023-08-13T05:43:42.384" v="324" actId="20577"/>
        <pc:sldMkLst>
          <pc:docMk/>
          <pc:sldMk cId="2497422068" sldId="391"/>
        </pc:sldMkLst>
      </pc:sldChg>
      <pc:sldChg chg="modSp add mod">
        <pc:chgData name="Xi Wu" userId="e1a2a524-ea27-451f-b253-f60f0c5ebff6" providerId="ADAL" clId="{FBE82892-51C3-5741-8748-D0B830046003}" dt="2023-08-13T05:45:51.520" v="436" actId="20577"/>
        <pc:sldMkLst>
          <pc:docMk/>
          <pc:sldMk cId="767645658" sldId="392"/>
        </pc:sldMkLst>
      </pc:sldChg>
      <pc:sldChg chg="del">
        <pc:chgData name="Xi Wu" userId="e1a2a524-ea27-451f-b253-f60f0c5ebff6" providerId="ADAL" clId="{FBE82892-51C3-5741-8748-D0B830046003}" dt="2023-08-13T05:36:12.259" v="236" actId="2696"/>
        <pc:sldMkLst>
          <pc:docMk/>
          <pc:sldMk cId="1757865509" sldId="392"/>
        </pc:sldMkLst>
      </pc:sldChg>
      <pc:sldChg chg="modSp add mod replId">
        <pc:chgData name="Xi Wu" userId="e1a2a524-ea27-451f-b253-f60f0c5ebff6" providerId="ADAL" clId="{FBE82892-51C3-5741-8748-D0B830046003}" dt="2023-08-13T05:46:21.049" v="459" actId="20577"/>
        <pc:sldMkLst>
          <pc:docMk/>
          <pc:sldMk cId="1094549186" sldId="393"/>
        </pc:sldMkLst>
      </pc:sldChg>
      <pc:sldChg chg="del">
        <pc:chgData name="Xi Wu" userId="e1a2a524-ea27-451f-b253-f60f0c5ebff6" providerId="ADAL" clId="{FBE82892-51C3-5741-8748-D0B830046003}" dt="2023-08-13T05:43:04.173" v="314" actId="2696"/>
        <pc:sldMkLst>
          <pc:docMk/>
          <pc:sldMk cId="2755670396" sldId="393"/>
        </pc:sldMkLst>
      </pc:sldChg>
      <pc:sldChg chg="modSp add mod">
        <pc:chgData name="Xi Wu" userId="e1a2a524-ea27-451f-b253-f60f0c5ebff6" providerId="ADAL" clId="{FBE82892-51C3-5741-8748-D0B830046003}" dt="2023-08-13T05:46:44.330" v="464" actId="20577"/>
        <pc:sldMkLst>
          <pc:docMk/>
          <pc:sldMk cId="2087155739" sldId="394"/>
        </pc:sldMkLst>
      </pc:sldChg>
      <pc:sldChg chg="modSp add mod ord replId">
        <pc:chgData name="Xi Wu" userId="e1a2a524-ea27-451f-b253-f60f0c5ebff6" providerId="ADAL" clId="{FBE82892-51C3-5741-8748-D0B830046003}" dt="2023-08-13T05:47:20.240" v="472" actId="20577"/>
        <pc:sldMkLst>
          <pc:docMk/>
          <pc:sldMk cId="2893890260" sldId="395"/>
        </pc:sldMkLst>
      </pc:sldChg>
      <pc:sldChg chg="modSp add mod">
        <pc:chgData name="Xi Wu" userId="e1a2a524-ea27-451f-b253-f60f0c5ebff6" providerId="ADAL" clId="{FBE82892-51C3-5741-8748-D0B830046003}" dt="2023-08-13T05:51:41.753" v="474" actId="20577"/>
        <pc:sldMkLst>
          <pc:docMk/>
          <pc:sldMk cId="2670327936" sldId="396"/>
        </pc:sldMkLst>
      </pc:sldChg>
      <pc:sldChg chg="modSp add mod ord replId">
        <pc:chgData name="Xi Wu" userId="e1a2a524-ea27-451f-b253-f60f0c5ebff6" providerId="ADAL" clId="{FBE82892-51C3-5741-8748-D0B830046003}" dt="2023-08-13T05:51:55.002" v="477" actId="20578"/>
        <pc:sldMkLst>
          <pc:docMk/>
          <pc:sldMk cId="1913602935" sldId="397"/>
        </pc:sldMkLst>
      </pc:sldChg>
      <pc:sldChg chg="modSp add mod">
        <pc:chgData name="Xi Wu" userId="e1a2a524-ea27-451f-b253-f60f0c5ebff6" providerId="ADAL" clId="{FBE82892-51C3-5741-8748-D0B830046003}" dt="2023-08-13T05:47:06.345" v="469" actId="20577"/>
        <pc:sldMkLst>
          <pc:docMk/>
          <pc:sldMk cId="1971549149" sldId="398"/>
        </pc:sldMkLst>
      </pc:sldChg>
      <pc:sldChg chg="modSp add mod ord">
        <pc:chgData name="Xi Wu" userId="e1a2a524-ea27-451f-b253-f60f0c5ebff6" providerId="ADAL" clId="{FBE82892-51C3-5741-8748-D0B830046003}" dt="2023-08-13T05:52:06.107" v="481" actId="20577"/>
        <pc:sldMkLst>
          <pc:docMk/>
          <pc:sldMk cId="2607118343" sldId="399"/>
        </pc:sldMkLst>
      </pc:sldChg>
      <pc:sldChg chg="modSp add mod">
        <pc:chgData name="Xi Wu" userId="e1a2a524-ea27-451f-b253-f60f0c5ebff6" providerId="ADAL" clId="{FBE82892-51C3-5741-8748-D0B830046003}" dt="2023-08-13T05:52:17.453" v="484" actId="20577"/>
        <pc:sldMkLst>
          <pc:docMk/>
          <pc:sldMk cId="1576063921" sldId="400"/>
        </pc:sldMkLst>
      </pc:sldChg>
      <pc:sldChg chg="modSp add mod replId">
        <pc:chgData name="Xi Wu" userId="e1a2a524-ea27-451f-b253-f60f0c5ebff6" providerId="ADAL" clId="{FBE82892-51C3-5741-8748-D0B830046003}" dt="2023-08-13T05:52:22.342" v="486" actId="20577"/>
        <pc:sldMkLst>
          <pc:docMk/>
          <pc:sldMk cId="2433878558" sldId="401"/>
        </pc:sldMkLst>
      </pc:sldChg>
      <pc:sldChg chg="modSp add mod">
        <pc:chgData name="Xi Wu" userId="e1a2a524-ea27-451f-b253-f60f0c5ebff6" providerId="ADAL" clId="{FBE82892-51C3-5741-8748-D0B830046003}" dt="2023-08-13T05:52:32.154" v="489" actId="20577"/>
        <pc:sldMkLst>
          <pc:docMk/>
          <pc:sldMk cId="3201115896" sldId="402"/>
        </pc:sldMkLst>
      </pc:sldChg>
      <pc:sldChg chg="modSp add mod replId">
        <pc:chgData name="Xi Wu" userId="e1a2a524-ea27-451f-b253-f60f0c5ebff6" providerId="ADAL" clId="{FBE82892-51C3-5741-8748-D0B830046003}" dt="2023-08-13T05:52:35.497" v="491" actId="20577"/>
        <pc:sldMkLst>
          <pc:docMk/>
          <pc:sldMk cId="1972977501" sldId="403"/>
        </pc:sldMkLst>
      </pc:sldChg>
      <pc:sldChg chg="add">
        <pc:chgData name="Xi Wu" userId="e1a2a524-ea27-451f-b253-f60f0c5ebff6" providerId="ADAL" clId="{FBE82892-51C3-5741-8748-D0B830046003}" dt="2023-08-13T05:54:28.177" v="493" actId="2890"/>
        <pc:sldMkLst>
          <pc:docMk/>
          <pc:sldMk cId="2752603481" sldId="404"/>
        </pc:sldMkLst>
      </pc:sldChg>
    </pc:docChg>
  </pc:docChgLst>
  <pc:docChgLst>
    <pc:chgData name="Feixiang Wang" userId="S::fwan0760@uni.sydney.edu.au::e0a8ab20-739d-4e6f-b79b-7db5e95ead95" providerId="AD" clId="Web-{FCC740D2-FF49-7DBC-8342-69BE2F7B28DB}"/>
    <pc:docChg chg="modSld sldOrd">
      <pc:chgData name="Feixiang Wang" userId="S::fwan0760@uni.sydney.edu.au::e0a8ab20-739d-4e6f-b79b-7db5e95ead95" providerId="AD" clId="Web-{FCC740D2-FF49-7DBC-8342-69BE2F7B28DB}" dt="2025-03-12T03:49:38.818" v="265" actId="20577"/>
      <pc:docMkLst>
        <pc:docMk/>
      </pc:docMkLst>
      <pc:sldChg chg="modSp ord">
        <pc:chgData name="Feixiang Wang" userId="S::fwan0760@uni.sydney.edu.au::e0a8ab20-739d-4e6f-b79b-7db5e95ead95" providerId="AD" clId="Web-{FCC740D2-FF49-7DBC-8342-69BE2F7B28DB}" dt="2025-03-12T03:32:39.852" v="239"/>
        <pc:sldMkLst>
          <pc:docMk/>
          <pc:sldMk cId="3809673506" sldId="387"/>
        </pc:sldMkLst>
        <pc:spChg chg="mod">
          <ac:chgData name="Feixiang Wang" userId="S::fwan0760@uni.sydney.edu.au::e0a8ab20-739d-4e6f-b79b-7db5e95ead95" providerId="AD" clId="Web-{FCC740D2-FF49-7DBC-8342-69BE2F7B28DB}" dt="2025-03-12T03:07:11.059" v="118" actId="20577"/>
          <ac:spMkLst>
            <pc:docMk/>
            <pc:sldMk cId="3809673506" sldId="387"/>
            <ac:spMk id="3" creationId="{ABC18C3A-A343-5543-AF89-36859082478A}"/>
          </ac:spMkLst>
        </pc:spChg>
      </pc:sldChg>
      <pc:sldChg chg="addSp delSp modSp">
        <pc:chgData name="Feixiang Wang" userId="S::fwan0760@uni.sydney.edu.au::e0a8ab20-739d-4e6f-b79b-7db5e95ead95" providerId="AD" clId="Web-{FCC740D2-FF49-7DBC-8342-69BE2F7B28DB}" dt="2025-03-12T03:12:05.114" v="126" actId="14100"/>
        <pc:sldMkLst>
          <pc:docMk/>
          <pc:sldMk cId="767645658" sldId="392"/>
        </pc:sldMkLst>
        <pc:picChg chg="add mod">
          <ac:chgData name="Feixiang Wang" userId="S::fwan0760@uni.sydney.edu.au::e0a8ab20-739d-4e6f-b79b-7db5e95ead95" providerId="AD" clId="Web-{FCC740D2-FF49-7DBC-8342-69BE2F7B28DB}" dt="2025-03-12T03:12:05.114" v="126" actId="14100"/>
          <ac:picMkLst>
            <pc:docMk/>
            <pc:sldMk cId="767645658" sldId="392"/>
            <ac:picMk id="13" creationId="{52F26FC1-86F1-8408-16F7-62A0F119FFAE}"/>
          </ac:picMkLst>
        </pc:picChg>
        <pc:picChg chg="del">
          <ac:chgData name="Feixiang Wang" userId="S::fwan0760@uni.sydney.edu.au::e0a8ab20-739d-4e6f-b79b-7db5e95ead95" providerId="AD" clId="Web-{FCC740D2-FF49-7DBC-8342-69BE2F7B28DB}" dt="2025-03-12T03:11:35.332" v="119"/>
          <ac:picMkLst>
            <pc:docMk/>
            <pc:sldMk cId="767645658" sldId="392"/>
            <ac:picMk id="14" creationId="{1502BFC6-3802-2022-520D-4C64F8212955}"/>
          </ac:picMkLst>
        </pc:picChg>
      </pc:sldChg>
      <pc:sldChg chg="modSp">
        <pc:chgData name="Feixiang Wang" userId="S::fwan0760@uni.sydney.edu.au::e0a8ab20-739d-4e6f-b79b-7db5e95ead95" providerId="AD" clId="Web-{FCC740D2-FF49-7DBC-8342-69BE2F7B28DB}" dt="2025-03-12T03:21:09.176" v="228" actId="20577"/>
        <pc:sldMkLst>
          <pc:docMk/>
          <pc:sldMk cId="2752603481" sldId="404"/>
        </pc:sldMkLst>
        <pc:spChg chg="mod">
          <ac:chgData name="Feixiang Wang" userId="S::fwan0760@uni.sydney.edu.au::e0a8ab20-739d-4e6f-b79b-7db5e95ead95" providerId="AD" clId="Web-{FCC740D2-FF49-7DBC-8342-69BE2F7B28DB}" dt="2025-03-12T03:21:09.176" v="228" actId="20577"/>
          <ac:spMkLst>
            <pc:docMk/>
            <pc:sldMk cId="2752603481" sldId="404"/>
            <ac:spMk id="3" creationId="{A3EC242A-A3F7-68B5-AE56-8CB2FF8273B9}"/>
          </ac:spMkLst>
        </pc:spChg>
      </pc:sldChg>
      <pc:sldChg chg="modSp">
        <pc:chgData name="Feixiang Wang" userId="S::fwan0760@uni.sydney.edu.au::e0a8ab20-739d-4e6f-b79b-7db5e95ead95" providerId="AD" clId="Web-{FCC740D2-FF49-7DBC-8342-69BE2F7B28DB}" dt="2025-03-12T03:25:08.558" v="238" actId="20577"/>
        <pc:sldMkLst>
          <pc:docMk/>
          <pc:sldMk cId="1486703422" sldId="405"/>
        </pc:sldMkLst>
        <pc:spChg chg="mod">
          <ac:chgData name="Feixiang Wang" userId="S::fwan0760@uni.sydney.edu.au::e0a8ab20-739d-4e6f-b79b-7db5e95ead95" providerId="AD" clId="Web-{FCC740D2-FF49-7DBC-8342-69BE2F7B28DB}" dt="2025-03-12T03:25:08.558" v="238" actId="20577"/>
          <ac:spMkLst>
            <pc:docMk/>
            <pc:sldMk cId="1486703422" sldId="405"/>
            <ac:spMk id="9" creationId="{F34CC218-199D-4BE9-32D9-3DF7A0CED681}"/>
          </ac:spMkLst>
        </pc:spChg>
      </pc:sldChg>
      <pc:sldChg chg="modSp">
        <pc:chgData name="Feixiang Wang" userId="S::fwan0760@uni.sydney.edu.au::e0a8ab20-739d-4e6f-b79b-7db5e95ead95" providerId="AD" clId="Web-{FCC740D2-FF49-7DBC-8342-69BE2F7B28DB}" dt="2025-03-12T03:02:54.724" v="12" actId="20577"/>
        <pc:sldMkLst>
          <pc:docMk/>
          <pc:sldMk cId="2404268103" sldId="406"/>
        </pc:sldMkLst>
        <pc:spChg chg="mod">
          <ac:chgData name="Feixiang Wang" userId="S::fwan0760@uni.sydney.edu.au::e0a8ab20-739d-4e6f-b79b-7db5e95ead95" providerId="AD" clId="Web-{FCC740D2-FF49-7DBC-8342-69BE2F7B28DB}" dt="2025-03-12T03:02:54.724" v="12" actId="20577"/>
          <ac:spMkLst>
            <pc:docMk/>
            <pc:sldMk cId="2404268103" sldId="406"/>
            <ac:spMk id="9" creationId="{2D355FF0-C41A-E0C2-90DE-07153AD11BAC}"/>
          </ac:spMkLst>
        </pc:spChg>
      </pc:sldChg>
      <pc:sldChg chg="addSp modSp">
        <pc:chgData name="Feixiang Wang" userId="S::fwan0760@uni.sydney.edu.au::e0a8ab20-739d-4e6f-b79b-7db5e95ead95" providerId="AD" clId="Web-{FCC740D2-FF49-7DBC-8342-69BE2F7B28DB}" dt="2025-03-12T03:49:38.818" v="265" actId="20577"/>
        <pc:sldMkLst>
          <pc:docMk/>
          <pc:sldMk cId="122516711" sldId="407"/>
        </pc:sldMkLst>
        <pc:spChg chg="add mod">
          <ac:chgData name="Feixiang Wang" userId="S::fwan0760@uni.sydney.edu.au::e0a8ab20-739d-4e6f-b79b-7db5e95ead95" providerId="AD" clId="Web-{FCC740D2-FF49-7DBC-8342-69BE2F7B28DB}" dt="2025-03-12T03:49:38.818" v="265" actId="20577"/>
          <ac:spMkLst>
            <pc:docMk/>
            <pc:sldMk cId="122516711" sldId="407"/>
            <ac:spMk id="11" creationId="{35E36578-A098-047D-97DA-C97ED075B1C9}"/>
          </ac:spMkLst>
        </pc:spChg>
        <pc:picChg chg="mod">
          <ac:chgData name="Feixiang Wang" userId="S::fwan0760@uni.sydney.edu.au::e0a8ab20-739d-4e6f-b79b-7db5e95ead95" providerId="AD" clId="Web-{FCC740D2-FF49-7DBC-8342-69BE2F7B28DB}" dt="2025-03-12T03:49:06.099" v="243" actId="14100"/>
          <ac:picMkLst>
            <pc:docMk/>
            <pc:sldMk cId="122516711" sldId="407"/>
            <ac:picMk id="7" creationId="{9992643F-F2B4-7C1D-A70D-CB0899B75814}"/>
          </ac:picMkLst>
        </pc:picChg>
        <pc:picChg chg="add mod">
          <ac:chgData name="Feixiang Wang" userId="S::fwan0760@uni.sydney.edu.au::e0a8ab20-739d-4e6f-b79b-7db5e95ead95" providerId="AD" clId="Web-{FCC740D2-FF49-7DBC-8342-69BE2F7B28DB}" dt="2025-03-12T03:49:15.802" v="246" actId="14100"/>
          <ac:picMkLst>
            <pc:docMk/>
            <pc:sldMk cId="122516711" sldId="407"/>
            <ac:picMk id="10" creationId="{ADF3E91C-1892-52AF-4E07-570B63933056}"/>
          </ac:picMkLst>
        </pc:picChg>
      </pc:sldChg>
    </pc:docChg>
  </pc:docChgLst>
  <pc:docChgLst>
    <pc:chgData name="Tonghuan Liu" userId="S::tliu0082@uni.sydney.edu.au::87ff823b-14a0-42e6-ab37-8e0a034ade86" providerId="AD" clId="Web-{D498D6B0-73CA-7E8F-2881-AD84FFD607C6}"/>
    <pc:docChg chg="modSld">
      <pc:chgData name="Tonghuan Liu" userId="S::tliu0082@uni.sydney.edu.au::87ff823b-14a0-42e6-ab37-8e0a034ade86" providerId="AD" clId="Web-{D498D6B0-73CA-7E8F-2881-AD84FFD607C6}" dt="2025-03-11T13:29:20.761" v="55" actId="20577"/>
      <pc:docMkLst>
        <pc:docMk/>
      </pc:docMkLst>
      <pc:sldChg chg="addSp modSp">
        <pc:chgData name="Tonghuan Liu" userId="S::tliu0082@uni.sydney.edu.au::87ff823b-14a0-42e6-ab37-8e0a034ade86" providerId="AD" clId="Web-{D498D6B0-73CA-7E8F-2881-AD84FFD607C6}" dt="2025-03-11T13:29:20.761" v="55" actId="20577"/>
        <pc:sldMkLst>
          <pc:docMk/>
          <pc:sldMk cId="1576063921" sldId="400"/>
        </pc:sldMkLst>
        <pc:spChg chg="mod">
          <ac:chgData name="Tonghuan Liu" userId="S::tliu0082@uni.sydney.edu.au::87ff823b-14a0-42e6-ab37-8e0a034ade86" providerId="AD" clId="Web-{D498D6B0-73CA-7E8F-2881-AD84FFD607C6}" dt="2025-03-11T13:29:20.761" v="55" actId="20577"/>
          <ac:spMkLst>
            <pc:docMk/>
            <pc:sldMk cId="1576063921" sldId="400"/>
            <ac:spMk id="3" creationId="{ABC18C3A-A343-5543-AF89-36859082478A}"/>
          </ac:spMkLst>
        </pc:spChg>
        <pc:spChg chg="mod">
          <ac:chgData name="Tonghuan Liu" userId="S::tliu0082@uni.sydney.edu.au::87ff823b-14a0-42e6-ab37-8e0a034ade86" providerId="AD" clId="Web-{D498D6B0-73CA-7E8F-2881-AD84FFD607C6}" dt="2025-03-11T13:18:37.488" v="2" actId="20577"/>
          <ac:spMkLst>
            <pc:docMk/>
            <pc:sldMk cId="1576063921" sldId="400"/>
            <ac:spMk id="4" creationId="{BFA8EF09-A47D-A345-A99C-53CA644D6796}"/>
          </ac:spMkLst>
        </pc:spChg>
        <pc:picChg chg="add mod">
          <ac:chgData name="Tonghuan Liu" userId="S::tliu0082@uni.sydney.edu.au::87ff823b-14a0-42e6-ab37-8e0a034ade86" providerId="AD" clId="Web-{D498D6B0-73CA-7E8F-2881-AD84FFD607C6}" dt="2025-03-11T13:26:06.089" v="38" actId="1076"/>
          <ac:picMkLst>
            <pc:docMk/>
            <pc:sldMk cId="1576063921" sldId="400"/>
            <ac:picMk id="5" creationId="{ED7DAF91-C7FA-A92C-DF78-59C71CE60312}"/>
          </ac:picMkLst>
        </pc:picChg>
        <pc:picChg chg="add mod">
          <ac:chgData name="Tonghuan Liu" userId="S::tliu0082@uni.sydney.edu.au::87ff823b-14a0-42e6-ab37-8e0a034ade86" providerId="AD" clId="Web-{D498D6B0-73CA-7E8F-2881-AD84FFD607C6}" dt="2025-03-11T13:26:27.339" v="43" actId="1076"/>
          <ac:picMkLst>
            <pc:docMk/>
            <pc:sldMk cId="1576063921" sldId="400"/>
            <ac:picMk id="9" creationId="{9901A4E1-0B8F-F683-EEA3-5C379435C024}"/>
          </ac:picMkLst>
        </pc:picChg>
        <pc:picChg chg="add mod">
          <ac:chgData name="Tonghuan Liu" userId="S::tliu0082@uni.sydney.edu.au::87ff823b-14a0-42e6-ab37-8e0a034ade86" providerId="AD" clId="Web-{D498D6B0-73CA-7E8F-2881-AD84FFD607C6}" dt="2025-03-11T13:27:13.573" v="48" actId="1076"/>
          <ac:picMkLst>
            <pc:docMk/>
            <pc:sldMk cId="1576063921" sldId="400"/>
            <ac:picMk id="10" creationId="{359E6624-8C78-14A8-8E93-A6E89F38F902}"/>
          </ac:picMkLst>
        </pc:picChg>
      </pc:sldChg>
    </pc:docChg>
  </pc:docChgLst>
  <pc:docChgLst>
    <pc:chgData name="Weijia Chi" userId="S::wchi0957@uni.sydney.edu.au::e5370f1a-a278-49de-9bfb-7bc1a51c16d1" providerId="AD" clId="Web-{913C0B2E-F234-648B-3658-8AFCA95CEF02}"/>
    <pc:docChg chg="modSld">
      <pc:chgData name="Weijia Chi" userId="S::wchi0957@uni.sydney.edu.au::e5370f1a-a278-49de-9bfb-7bc1a51c16d1" providerId="AD" clId="Web-{913C0B2E-F234-648B-3658-8AFCA95CEF02}" dt="2025-03-10T03:52:36.741" v="2" actId="20577"/>
      <pc:docMkLst>
        <pc:docMk/>
      </pc:docMkLst>
      <pc:sldChg chg="modSp">
        <pc:chgData name="Weijia Chi" userId="S::wchi0957@uni.sydney.edu.au::e5370f1a-a278-49de-9bfb-7bc1a51c16d1" providerId="AD" clId="Web-{913C0B2E-F234-648B-3658-8AFCA95CEF02}" dt="2025-03-10T03:52:36.741" v="2" actId="20577"/>
        <pc:sldMkLst>
          <pc:docMk/>
          <pc:sldMk cId="1486703422" sldId="405"/>
        </pc:sldMkLst>
        <pc:spChg chg="mod">
          <ac:chgData name="Weijia Chi" userId="S::wchi0957@uni.sydney.edu.au::e5370f1a-a278-49de-9bfb-7bc1a51c16d1" providerId="AD" clId="Web-{913C0B2E-F234-648B-3658-8AFCA95CEF02}" dt="2025-03-10T03:52:36.741" v="2" actId="20577"/>
          <ac:spMkLst>
            <pc:docMk/>
            <pc:sldMk cId="1486703422" sldId="405"/>
            <ac:spMk id="9" creationId="{F34CC218-199D-4BE9-32D9-3DF7A0CED681}"/>
          </ac:spMkLst>
        </pc:spChg>
      </pc:sldChg>
    </pc:docChg>
  </pc:docChgLst>
  <pc:docChgLst>
    <pc:chgData name="Weijia Chi" userId="S::wchi0957@uni.sydney.edu.au::e5370f1a-a278-49de-9bfb-7bc1a51c16d1" providerId="AD" clId="Web-{26897207-EE93-8323-A16E-A98993570646}"/>
    <pc:docChg chg="modSld">
      <pc:chgData name="Weijia Chi" userId="S::wchi0957@uni.sydney.edu.au::e5370f1a-a278-49de-9bfb-7bc1a51c16d1" providerId="AD" clId="Web-{26897207-EE93-8323-A16E-A98993570646}" dt="2025-03-11T22:50:04.669" v="74"/>
      <pc:docMkLst>
        <pc:docMk/>
      </pc:docMkLst>
      <pc:sldChg chg="addSp delSp modSp">
        <pc:chgData name="Weijia Chi" userId="S::wchi0957@uni.sydney.edu.au::e5370f1a-a278-49de-9bfb-7bc1a51c16d1" providerId="AD" clId="Web-{26897207-EE93-8323-A16E-A98993570646}" dt="2025-03-11T22:50:04.669" v="74"/>
        <pc:sldMkLst>
          <pc:docMk/>
          <pc:sldMk cId="2670327936" sldId="396"/>
        </pc:sldMkLst>
        <pc:spChg chg="mod">
          <ac:chgData name="Weijia Chi" userId="S::wchi0957@uni.sydney.edu.au::e5370f1a-a278-49de-9bfb-7bc1a51c16d1" providerId="AD" clId="Web-{26897207-EE93-8323-A16E-A98993570646}" dt="2025-03-11T22:44:47.125" v="65" actId="20577"/>
          <ac:spMkLst>
            <pc:docMk/>
            <pc:sldMk cId="2670327936" sldId="396"/>
            <ac:spMk id="3" creationId="{ABC18C3A-A343-5543-AF89-36859082478A}"/>
          </ac:spMkLst>
        </pc:spChg>
        <pc:picChg chg="add del mod">
          <ac:chgData name="Weijia Chi" userId="S::wchi0957@uni.sydney.edu.au::e5370f1a-a278-49de-9bfb-7bc1a51c16d1" providerId="AD" clId="Web-{26897207-EE93-8323-A16E-A98993570646}" dt="2025-03-11T22:50:04.669" v="74"/>
          <ac:picMkLst>
            <pc:docMk/>
            <pc:sldMk cId="2670327936" sldId="396"/>
            <ac:picMk id="5" creationId="{F6542760-75A6-0536-29A3-48DC3D0455FE}"/>
          </ac:picMkLst>
        </pc:picChg>
      </pc:sldChg>
    </pc:docChg>
  </pc:docChgLst>
  <pc:docChgLst>
    <pc:chgData name="Mohan Xi" userId="S::moxi0368@uni.sydney.edu.au::e9f991ec-da86-4f2a-bfcb-e791cb1b1d26" providerId="AD" clId="Web-{8C714300-2AF9-9C68-ABE7-67364E3983FD}"/>
    <pc:docChg chg="modSld sldOrd">
      <pc:chgData name="Mohan Xi" userId="S::moxi0368@uni.sydney.edu.au::e9f991ec-da86-4f2a-bfcb-e791cb1b1d26" providerId="AD" clId="Web-{8C714300-2AF9-9C68-ABE7-67364E3983FD}" dt="2025-03-12T00:41:09.889" v="227" actId="20577"/>
      <pc:docMkLst>
        <pc:docMk/>
      </pc:docMkLst>
      <pc:sldChg chg="modSp">
        <pc:chgData name="Mohan Xi" userId="S::moxi0368@uni.sydney.edu.au::e9f991ec-da86-4f2a-bfcb-e791cb1b1d26" providerId="AD" clId="Web-{8C714300-2AF9-9C68-ABE7-67364E3983FD}" dt="2025-03-12T00:41:09.889" v="227" actId="20577"/>
        <pc:sldMkLst>
          <pc:docMk/>
          <pc:sldMk cId="71477972" sldId="306"/>
        </pc:sldMkLst>
        <pc:spChg chg="mod">
          <ac:chgData name="Mohan Xi" userId="S::moxi0368@uni.sydney.edu.au::e9f991ec-da86-4f2a-bfcb-e791cb1b1d26" providerId="AD" clId="Web-{8C714300-2AF9-9C68-ABE7-67364E3983FD}" dt="2025-03-12T00:41:09.889" v="227" actId="20577"/>
          <ac:spMkLst>
            <pc:docMk/>
            <pc:sldMk cId="71477972" sldId="306"/>
            <ac:spMk id="10" creationId="{E6F46D16-9FAB-CD4A-B99E-413D76CE0C22}"/>
          </ac:spMkLst>
        </pc:spChg>
      </pc:sldChg>
      <pc:sldChg chg="addSp delSp modSp ord">
        <pc:chgData name="Mohan Xi" userId="S::moxi0368@uni.sydney.edu.au::e9f991ec-da86-4f2a-bfcb-e791cb1b1d26" providerId="AD" clId="Web-{8C714300-2AF9-9C68-ABE7-67364E3983FD}" dt="2025-03-12T00:40:11.668" v="204" actId="1076"/>
        <pc:sldMkLst>
          <pc:docMk/>
          <pc:sldMk cId="2087155739" sldId="394"/>
        </pc:sldMkLst>
        <pc:spChg chg="mod">
          <ac:chgData name="Mohan Xi" userId="S::moxi0368@uni.sydney.edu.au::e9f991ec-da86-4f2a-bfcb-e791cb1b1d26" providerId="AD" clId="Web-{8C714300-2AF9-9C68-ABE7-67364E3983FD}" dt="2025-03-11T23:58:01.631" v="75" actId="20577"/>
          <ac:spMkLst>
            <pc:docMk/>
            <pc:sldMk cId="2087155739" sldId="394"/>
            <ac:spMk id="3" creationId="{ABC18C3A-A343-5543-AF89-36859082478A}"/>
          </ac:spMkLst>
        </pc:spChg>
        <pc:spChg chg="mod">
          <ac:chgData name="Mohan Xi" userId="S::moxi0368@uni.sydney.edu.au::e9f991ec-da86-4f2a-bfcb-e791cb1b1d26" providerId="AD" clId="Web-{8C714300-2AF9-9C68-ABE7-67364E3983FD}" dt="2025-03-12T00:31:31.202" v="106" actId="20577"/>
          <ac:spMkLst>
            <pc:docMk/>
            <pc:sldMk cId="2087155739" sldId="394"/>
            <ac:spMk id="6" creationId="{0F392BAB-A0CB-668F-2D1E-84397ABC5A1C}"/>
          </ac:spMkLst>
        </pc:spChg>
        <pc:spChg chg="add mod">
          <ac:chgData name="Mohan Xi" userId="S::moxi0368@uni.sydney.edu.au::e9f991ec-da86-4f2a-bfcb-e791cb1b1d26" providerId="AD" clId="Web-{8C714300-2AF9-9C68-ABE7-67364E3983FD}" dt="2025-03-11T23:54:54.299" v="67" actId="1076"/>
          <ac:spMkLst>
            <pc:docMk/>
            <pc:sldMk cId="2087155739" sldId="394"/>
            <ac:spMk id="14" creationId="{B3F8B79F-41F3-C016-55CF-ACED211BC49E}"/>
          </ac:spMkLst>
        </pc:spChg>
        <pc:spChg chg="add mod">
          <ac:chgData name="Mohan Xi" userId="S::moxi0368@uni.sydney.edu.au::e9f991ec-da86-4f2a-bfcb-e791cb1b1d26" providerId="AD" clId="Web-{8C714300-2AF9-9C68-ABE7-67364E3983FD}" dt="2025-03-12T00:40:11.668" v="204" actId="1076"/>
          <ac:spMkLst>
            <pc:docMk/>
            <pc:sldMk cId="2087155739" sldId="394"/>
            <ac:spMk id="17" creationId="{0514D8D2-EE76-4F35-BCB9-522C3040AE1B}"/>
          </ac:spMkLst>
        </pc:spChg>
        <pc:picChg chg="add del mod">
          <ac:chgData name="Mohan Xi" userId="S::moxi0368@uni.sydney.edu.au::e9f991ec-da86-4f2a-bfcb-e791cb1b1d26" providerId="AD" clId="Web-{8C714300-2AF9-9C68-ABE7-67364E3983FD}" dt="2025-03-12T00:37:52.274" v="183"/>
          <ac:picMkLst>
            <pc:docMk/>
            <pc:sldMk cId="2087155739" sldId="394"/>
            <ac:picMk id="5" creationId="{17115169-6A89-D979-56FF-0013EDF0C274}"/>
          </ac:picMkLst>
        </pc:picChg>
        <pc:picChg chg="add del mod">
          <ac:chgData name="Mohan Xi" userId="S::moxi0368@uni.sydney.edu.au::e9f991ec-da86-4f2a-bfcb-e791cb1b1d26" providerId="AD" clId="Web-{8C714300-2AF9-9C68-ABE7-67364E3983FD}" dt="2025-03-11T23:32:53.407" v="3"/>
          <ac:picMkLst>
            <pc:docMk/>
            <pc:sldMk cId="2087155739" sldId="394"/>
            <ac:picMk id="5" creationId="{4451406F-FF3C-381E-5BD7-6E4291127E62}"/>
          </ac:picMkLst>
        </pc:picChg>
        <pc:picChg chg="add mod">
          <ac:chgData name="Mohan Xi" userId="S::moxi0368@uni.sydney.edu.au::e9f991ec-da86-4f2a-bfcb-e791cb1b1d26" providerId="AD" clId="Web-{8C714300-2AF9-9C68-ABE7-67364E3983FD}" dt="2025-03-12T00:36:47.413" v="173" actId="14100"/>
          <ac:picMkLst>
            <pc:docMk/>
            <pc:sldMk cId="2087155739" sldId="394"/>
            <ac:picMk id="9" creationId="{2B7B95AC-B270-12DD-F5F8-FEBD7BCE6BF9}"/>
          </ac:picMkLst>
        </pc:picChg>
        <pc:picChg chg="add mod">
          <ac:chgData name="Mohan Xi" userId="S::moxi0368@uni.sydney.edu.au::e9f991ec-da86-4f2a-bfcb-e791cb1b1d26" providerId="AD" clId="Web-{8C714300-2AF9-9C68-ABE7-67364E3983FD}" dt="2025-03-12T00:38:23.994" v="193" actId="1076"/>
          <ac:picMkLst>
            <pc:docMk/>
            <pc:sldMk cId="2087155739" sldId="394"/>
            <ac:picMk id="10" creationId="{7A0322DD-CB4E-F5EC-5461-AF4E88EAB11D}"/>
          </ac:picMkLst>
        </pc:picChg>
        <pc:picChg chg="add mod">
          <ac:chgData name="Mohan Xi" userId="S::moxi0368@uni.sydney.edu.au::e9f991ec-da86-4f2a-bfcb-e791cb1b1d26" providerId="AD" clId="Web-{8C714300-2AF9-9C68-ABE7-67364E3983FD}" dt="2025-03-12T00:37:14.492" v="179" actId="1076"/>
          <ac:picMkLst>
            <pc:docMk/>
            <pc:sldMk cId="2087155739" sldId="394"/>
            <ac:picMk id="11" creationId="{FAC696AF-F8CA-86B1-6AEC-E9B4DBEC5628}"/>
          </ac:picMkLst>
        </pc:picChg>
        <pc:picChg chg="add mod">
          <ac:chgData name="Mohan Xi" userId="S::moxi0368@uni.sydney.edu.au::e9f991ec-da86-4f2a-bfcb-e791cb1b1d26" providerId="AD" clId="Web-{8C714300-2AF9-9C68-ABE7-67364E3983FD}" dt="2025-03-12T00:37:18.226" v="180" actId="1076"/>
          <ac:picMkLst>
            <pc:docMk/>
            <pc:sldMk cId="2087155739" sldId="394"/>
            <ac:picMk id="13" creationId="{36317ABD-4A07-A10F-4A49-423FD780A346}"/>
          </ac:picMkLst>
        </pc:picChg>
        <pc:picChg chg="add mod">
          <ac:chgData name="Mohan Xi" userId="S::moxi0368@uni.sydney.edu.au::e9f991ec-da86-4f2a-bfcb-e791cb1b1d26" providerId="AD" clId="Web-{8C714300-2AF9-9C68-ABE7-67364E3983FD}" dt="2025-03-12T00:38:03.618" v="187" actId="1076"/>
          <ac:picMkLst>
            <pc:docMk/>
            <pc:sldMk cId="2087155739" sldId="394"/>
            <ac:picMk id="15" creationId="{665C1AF7-7A4A-85CD-7219-513722BCCF6C}"/>
          </ac:picMkLst>
        </pc:picChg>
        <pc:picChg chg="add mod">
          <ac:chgData name="Mohan Xi" userId="S::moxi0368@uni.sydney.edu.au::e9f991ec-da86-4f2a-bfcb-e791cb1b1d26" providerId="AD" clId="Web-{8C714300-2AF9-9C68-ABE7-67364E3983FD}" dt="2025-03-12T00:38:45.338" v="194" actId="1076"/>
          <ac:picMkLst>
            <pc:docMk/>
            <pc:sldMk cId="2087155739" sldId="394"/>
            <ac:picMk id="16" creationId="{F48736C2-56FE-BD18-5D5F-9984F46AF560}"/>
          </ac:picMkLst>
        </pc:picChg>
      </pc:sldChg>
    </pc:docChg>
  </pc:docChgLst>
  <pc:docChgLst>
    <pc:chgData name="Ruhao Ji" userId="S::ruji6336@uni.sydney.edu.au::eb36091c-84cf-463e-b653-7198ef7eda55" providerId="AD" clId="Web-{639CC7F9-AE32-40CF-4690-CD761B74A876}"/>
    <pc:docChg chg="modSld">
      <pc:chgData name="Ruhao Ji" userId="S::ruji6336@uni.sydney.edu.au::eb36091c-84cf-463e-b653-7198ef7eda55" providerId="AD" clId="Web-{639CC7F9-AE32-40CF-4690-CD761B74A876}" dt="2025-03-11T07:00:30.874" v="16" actId="20577"/>
      <pc:docMkLst>
        <pc:docMk/>
      </pc:docMkLst>
      <pc:sldChg chg="modSp">
        <pc:chgData name="Ruhao Ji" userId="S::ruji6336@uni.sydney.edu.au::eb36091c-84cf-463e-b653-7198ef7eda55" providerId="AD" clId="Web-{639CC7F9-AE32-40CF-4690-CD761B74A876}" dt="2025-03-11T07:00:30.874" v="16" actId="20577"/>
        <pc:sldMkLst>
          <pc:docMk/>
          <pc:sldMk cId="1971549149" sldId="398"/>
        </pc:sldMkLst>
        <pc:spChg chg="mod">
          <ac:chgData name="Ruhao Ji" userId="S::ruji6336@uni.sydney.edu.au::eb36091c-84cf-463e-b653-7198ef7eda55" providerId="AD" clId="Web-{639CC7F9-AE32-40CF-4690-CD761B74A876}" dt="2025-03-11T07:00:30.874" v="16" actId="20577"/>
          <ac:spMkLst>
            <pc:docMk/>
            <pc:sldMk cId="1971549149" sldId="398"/>
            <ac:spMk id="4" creationId="{BFA8EF09-A47D-A345-A99C-53CA644D6796}"/>
          </ac:spMkLst>
        </pc:spChg>
      </pc:sldChg>
    </pc:docChg>
  </pc:docChgLst>
  <pc:docChgLst>
    <pc:chgData name="Feixiang Wang" userId="S::fwan0760@uni.sydney.edu.au::e0a8ab20-739d-4e6f-b79b-7db5e95ead95" providerId="AD" clId="Web-{A1BB7CA1-93F7-37AF-C2BF-7D32FBC4A79E}"/>
    <pc:docChg chg="modSld">
      <pc:chgData name="Feixiang Wang" userId="S::fwan0760@uni.sydney.edu.au::e0a8ab20-739d-4e6f-b79b-7db5e95ead95" providerId="AD" clId="Web-{A1BB7CA1-93F7-37AF-C2BF-7D32FBC4A79E}" dt="2025-03-11T12:31:40.691" v="4361" actId="20577"/>
      <pc:docMkLst>
        <pc:docMk/>
      </pc:docMkLst>
      <pc:sldChg chg="modSp">
        <pc:chgData name="Feixiang Wang" userId="S::fwan0760@uni.sydney.edu.au::e0a8ab20-739d-4e6f-b79b-7db5e95ead95" providerId="AD" clId="Web-{A1BB7CA1-93F7-37AF-C2BF-7D32FBC4A79E}" dt="2025-03-11T11:58:26.193" v="3165" actId="20577"/>
        <pc:sldMkLst>
          <pc:docMk/>
          <pc:sldMk cId="111020100" sldId="386"/>
        </pc:sldMkLst>
        <pc:spChg chg="mod">
          <ac:chgData name="Feixiang Wang" userId="S::fwan0760@uni.sydney.edu.au::e0a8ab20-739d-4e6f-b79b-7db5e95ead95" providerId="AD" clId="Web-{A1BB7CA1-93F7-37AF-C2BF-7D32FBC4A79E}" dt="2025-03-11T11:58:26.193" v="3165" actId="20577"/>
          <ac:spMkLst>
            <pc:docMk/>
            <pc:sldMk cId="111020100" sldId="386"/>
            <ac:spMk id="3" creationId="{A3EC242A-A3F7-68B5-AE56-8CB2FF8273B9}"/>
          </ac:spMkLst>
        </pc:spChg>
      </pc:sldChg>
      <pc:sldChg chg="modSp">
        <pc:chgData name="Feixiang Wang" userId="S::fwan0760@uni.sydney.edu.au::e0a8ab20-739d-4e6f-b79b-7db5e95ead95" providerId="AD" clId="Web-{A1BB7CA1-93F7-37AF-C2BF-7D32FBC4A79E}" dt="2025-03-11T12:16:27.695" v="3520" actId="20577"/>
        <pc:sldMkLst>
          <pc:docMk/>
          <pc:sldMk cId="3809673506" sldId="387"/>
        </pc:sldMkLst>
        <pc:spChg chg="mod">
          <ac:chgData name="Feixiang Wang" userId="S::fwan0760@uni.sydney.edu.au::e0a8ab20-739d-4e6f-b79b-7db5e95ead95" providerId="AD" clId="Web-{A1BB7CA1-93F7-37AF-C2BF-7D32FBC4A79E}" dt="2025-03-11T12:16:27.695" v="3520" actId="20577"/>
          <ac:spMkLst>
            <pc:docMk/>
            <pc:sldMk cId="3809673506" sldId="387"/>
            <ac:spMk id="3" creationId="{ABC18C3A-A343-5543-AF89-36859082478A}"/>
          </ac:spMkLst>
        </pc:spChg>
        <pc:spChg chg="mod">
          <ac:chgData name="Feixiang Wang" userId="S::fwan0760@uni.sydney.edu.au::e0a8ab20-739d-4e6f-b79b-7db5e95ead95" providerId="AD" clId="Web-{A1BB7CA1-93F7-37AF-C2BF-7D32FBC4A79E}" dt="2025-03-11T10:53:30.206" v="802" actId="20577"/>
          <ac:spMkLst>
            <pc:docMk/>
            <pc:sldMk cId="3809673506" sldId="387"/>
            <ac:spMk id="4" creationId="{BFA8EF09-A47D-A345-A99C-53CA644D6796}"/>
          </ac:spMkLst>
        </pc:spChg>
      </pc:sldChg>
      <pc:sldChg chg="addSp modSp">
        <pc:chgData name="Feixiang Wang" userId="S::fwan0760@uni.sydney.edu.au::e0a8ab20-739d-4e6f-b79b-7db5e95ead95" providerId="AD" clId="Web-{A1BB7CA1-93F7-37AF-C2BF-7D32FBC4A79E}" dt="2025-03-11T12:26:44.916" v="3965" actId="20577"/>
        <pc:sldMkLst>
          <pc:docMk/>
          <pc:sldMk cId="767645658" sldId="392"/>
        </pc:sldMkLst>
        <pc:spChg chg="mod">
          <ac:chgData name="Feixiang Wang" userId="S::fwan0760@uni.sydney.edu.au::e0a8ab20-739d-4e6f-b79b-7db5e95ead95" providerId="AD" clId="Web-{A1BB7CA1-93F7-37AF-C2BF-7D32FBC4A79E}" dt="2025-03-11T12:26:44.916" v="3965" actId="20577"/>
          <ac:spMkLst>
            <pc:docMk/>
            <pc:sldMk cId="767645658" sldId="392"/>
            <ac:spMk id="3" creationId="{ABC18C3A-A343-5543-AF89-36859082478A}"/>
          </ac:spMkLst>
        </pc:spChg>
        <pc:spChg chg="mod">
          <ac:chgData name="Feixiang Wang" userId="S::fwan0760@uni.sydney.edu.au::e0a8ab20-739d-4e6f-b79b-7db5e95ead95" providerId="AD" clId="Web-{A1BB7CA1-93F7-37AF-C2BF-7D32FBC4A79E}" dt="2025-03-11T11:09:01.439" v="1529" actId="20577"/>
          <ac:spMkLst>
            <pc:docMk/>
            <pc:sldMk cId="767645658" sldId="392"/>
            <ac:spMk id="4" creationId="{BFA8EF09-A47D-A345-A99C-53CA644D6796}"/>
          </ac:spMkLst>
        </pc:spChg>
        <pc:spChg chg="mod">
          <ac:chgData name="Feixiang Wang" userId="S::fwan0760@uni.sydney.edu.au::e0a8ab20-739d-4e6f-b79b-7db5e95ead95" providerId="AD" clId="Web-{A1BB7CA1-93F7-37AF-C2BF-7D32FBC4A79E}" dt="2025-03-11T12:18:32.465" v="3548" actId="20577"/>
          <ac:spMkLst>
            <pc:docMk/>
            <pc:sldMk cId="767645658" sldId="392"/>
            <ac:spMk id="6" creationId="{0F392BAB-A0CB-668F-2D1E-84397ABC5A1C}"/>
          </ac:spMkLst>
        </pc:spChg>
        <pc:picChg chg="add mod">
          <ac:chgData name="Feixiang Wang" userId="S::fwan0760@uni.sydney.edu.au::e0a8ab20-739d-4e6f-b79b-7db5e95ead95" providerId="AD" clId="Web-{A1BB7CA1-93F7-37AF-C2BF-7D32FBC4A79E}" dt="2025-03-11T12:17:51.838" v="3528" actId="1076"/>
          <ac:picMkLst>
            <pc:docMk/>
            <pc:sldMk cId="767645658" sldId="392"/>
            <ac:picMk id="5" creationId="{53F4FF59-67F6-FFD6-5849-A8A9255C5134}"/>
          </ac:picMkLst>
        </pc:picChg>
        <pc:picChg chg="add mod">
          <ac:chgData name="Feixiang Wang" userId="S::fwan0760@uni.sydney.edu.au::e0a8ab20-739d-4e6f-b79b-7db5e95ead95" providerId="AD" clId="Web-{A1BB7CA1-93F7-37AF-C2BF-7D32FBC4A79E}" dt="2025-03-11T12:17:58.401" v="3531" actId="14100"/>
          <ac:picMkLst>
            <pc:docMk/>
            <pc:sldMk cId="767645658" sldId="392"/>
            <ac:picMk id="9" creationId="{D6BFFFD2-2BB1-85E8-DA44-CA9C310AD66F}"/>
          </ac:picMkLst>
        </pc:picChg>
        <pc:picChg chg="add mod">
          <ac:chgData name="Feixiang Wang" userId="S::fwan0760@uni.sydney.edu.au::e0a8ab20-739d-4e6f-b79b-7db5e95ead95" providerId="AD" clId="Web-{A1BB7CA1-93F7-37AF-C2BF-7D32FBC4A79E}" dt="2025-03-11T12:18:43.418" v="3553" actId="1076"/>
          <ac:picMkLst>
            <pc:docMk/>
            <pc:sldMk cId="767645658" sldId="392"/>
            <ac:picMk id="10" creationId="{CF2BF2D4-D751-23AB-3D6D-39322BAA7410}"/>
          </ac:picMkLst>
        </pc:picChg>
      </pc:sldChg>
      <pc:sldChg chg="modSp">
        <pc:chgData name="Feixiang Wang" userId="S::fwan0760@uni.sydney.edu.au::e0a8ab20-739d-4e6f-b79b-7db5e95ead95" providerId="AD" clId="Web-{A1BB7CA1-93F7-37AF-C2BF-7D32FBC4A79E}" dt="2025-03-11T12:09:01.290" v="3478" actId="20577"/>
        <pc:sldMkLst>
          <pc:docMk/>
          <pc:sldMk cId="1972977501" sldId="403"/>
        </pc:sldMkLst>
        <pc:spChg chg="mod">
          <ac:chgData name="Feixiang Wang" userId="S::fwan0760@uni.sydney.edu.au::e0a8ab20-739d-4e6f-b79b-7db5e95ead95" providerId="AD" clId="Web-{A1BB7CA1-93F7-37AF-C2BF-7D32FBC4A79E}" dt="2025-03-11T11:25:30.485" v="1645" actId="20577"/>
          <ac:spMkLst>
            <pc:docMk/>
            <pc:sldMk cId="1972977501" sldId="403"/>
            <ac:spMk id="4" creationId="{BFA8EF09-A47D-A345-A99C-53CA644D6796}"/>
          </ac:spMkLst>
        </pc:spChg>
        <pc:spChg chg="mod">
          <ac:chgData name="Feixiang Wang" userId="S::fwan0760@uni.sydney.edu.au::e0a8ab20-739d-4e6f-b79b-7db5e95ead95" providerId="AD" clId="Web-{A1BB7CA1-93F7-37AF-C2BF-7D32FBC4A79E}" dt="2025-03-11T12:09:01.290" v="3478" actId="20577"/>
          <ac:spMkLst>
            <pc:docMk/>
            <pc:sldMk cId="1972977501" sldId="403"/>
            <ac:spMk id="9" creationId="{CC15FF3D-736E-5B63-3ADA-FAF84745014A}"/>
          </ac:spMkLst>
        </pc:spChg>
      </pc:sldChg>
      <pc:sldChg chg="modSp">
        <pc:chgData name="Feixiang Wang" userId="S::fwan0760@uni.sydney.edu.au::e0a8ab20-739d-4e6f-b79b-7db5e95ead95" providerId="AD" clId="Web-{A1BB7CA1-93F7-37AF-C2BF-7D32FBC4A79E}" dt="2025-03-11T12:31:40.691" v="4361" actId="20577"/>
        <pc:sldMkLst>
          <pc:docMk/>
          <pc:sldMk cId="2752603481" sldId="404"/>
        </pc:sldMkLst>
        <pc:spChg chg="mod">
          <ac:chgData name="Feixiang Wang" userId="S::fwan0760@uni.sydney.edu.au::e0a8ab20-739d-4e6f-b79b-7db5e95ead95" providerId="AD" clId="Web-{A1BB7CA1-93F7-37AF-C2BF-7D32FBC4A79E}" dt="2025-03-11T12:31:40.691" v="4361" actId="20577"/>
          <ac:spMkLst>
            <pc:docMk/>
            <pc:sldMk cId="2752603481" sldId="404"/>
            <ac:spMk id="3" creationId="{A3EC242A-A3F7-68B5-AE56-8CB2FF8273B9}"/>
          </ac:spMkLst>
        </pc:spChg>
      </pc:sldChg>
      <pc:sldChg chg="modSp">
        <pc:chgData name="Feixiang Wang" userId="S::fwan0760@uni.sydney.edu.au::e0a8ab20-739d-4e6f-b79b-7db5e95ead95" providerId="AD" clId="Web-{A1BB7CA1-93F7-37AF-C2BF-7D32FBC4A79E}" dt="2025-03-11T10:52:35.346" v="781" actId="20577"/>
        <pc:sldMkLst>
          <pc:docMk/>
          <pc:sldMk cId="1486703422" sldId="405"/>
        </pc:sldMkLst>
        <pc:spChg chg="mod">
          <ac:chgData name="Feixiang Wang" userId="S::fwan0760@uni.sydney.edu.au::e0a8ab20-739d-4e6f-b79b-7db5e95ead95" providerId="AD" clId="Web-{A1BB7CA1-93F7-37AF-C2BF-7D32FBC4A79E}" dt="2025-03-11T10:36:46.990" v="9" actId="20577"/>
          <ac:spMkLst>
            <pc:docMk/>
            <pc:sldMk cId="1486703422" sldId="405"/>
            <ac:spMk id="4" creationId="{640D0CC6-3FB6-F6A8-7A5D-738EEDDAD1A1}"/>
          </ac:spMkLst>
        </pc:spChg>
        <pc:spChg chg="mod">
          <ac:chgData name="Feixiang Wang" userId="S::fwan0760@uni.sydney.edu.au::e0a8ab20-739d-4e6f-b79b-7db5e95ead95" providerId="AD" clId="Web-{A1BB7CA1-93F7-37AF-C2BF-7D32FBC4A79E}" dt="2025-03-11T10:52:35.346" v="781" actId="20577"/>
          <ac:spMkLst>
            <pc:docMk/>
            <pc:sldMk cId="1486703422" sldId="405"/>
            <ac:spMk id="9" creationId="{F34CC218-199D-4BE9-32D9-3DF7A0CED681}"/>
          </ac:spMkLst>
        </pc:spChg>
      </pc:sldChg>
      <pc:sldChg chg="modSp">
        <pc:chgData name="Feixiang Wang" userId="S::fwan0760@uni.sydney.edu.au::e0a8ab20-739d-4e6f-b79b-7db5e95ead95" providerId="AD" clId="Web-{A1BB7CA1-93F7-37AF-C2BF-7D32FBC4A79E}" dt="2025-03-11T11:41:23.742" v="2162" actId="20577"/>
        <pc:sldMkLst>
          <pc:docMk/>
          <pc:sldMk cId="2404268103" sldId="406"/>
        </pc:sldMkLst>
        <pc:spChg chg="mod">
          <ac:chgData name="Feixiang Wang" userId="S::fwan0760@uni.sydney.edu.au::e0a8ab20-739d-4e6f-b79b-7db5e95ead95" providerId="AD" clId="Web-{A1BB7CA1-93F7-37AF-C2BF-7D32FBC4A79E}" dt="2025-03-11T10:52:42.408" v="791" actId="20577"/>
          <ac:spMkLst>
            <pc:docMk/>
            <pc:sldMk cId="2404268103" sldId="406"/>
            <ac:spMk id="4" creationId="{865171EA-B674-5D6C-89B4-6E20DF072A0C}"/>
          </ac:spMkLst>
        </pc:spChg>
        <pc:spChg chg="mod">
          <ac:chgData name="Feixiang Wang" userId="S::fwan0760@uni.sydney.edu.au::e0a8ab20-739d-4e6f-b79b-7db5e95ead95" providerId="AD" clId="Web-{A1BB7CA1-93F7-37AF-C2BF-7D32FBC4A79E}" dt="2025-03-11T11:41:23.742" v="2162" actId="20577"/>
          <ac:spMkLst>
            <pc:docMk/>
            <pc:sldMk cId="2404268103" sldId="406"/>
            <ac:spMk id="9" creationId="{2D355FF0-C41A-E0C2-90DE-07153AD11BAC}"/>
          </ac:spMkLst>
        </pc:spChg>
      </pc:sldChg>
      <pc:sldChg chg="addSp modSp">
        <pc:chgData name="Feixiang Wang" userId="S::fwan0760@uni.sydney.edu.au::e0a8ab20-739d-4e6f-b79b-7db5e95ead95" providerId="AD" clId="Web-{A1BB7CA1-93F7-37AF-C2BF-7D32FBC4A79E}" dt="2025-03-11T12:16:21.476" v="3511" actId="20577"/>
        <pc:sldMkLst>
          <pc:docMk/>
          <pc:sldMk cId="122516711" sldId="407"/>
        </pc:sldMkLst>
        <pc:spChg chg="mod">
          <ac:chgData name="Feixiang Wang" userId="S::fwan0760@uni.sydney.edu.au::e0a8ab20-739d-4e6f-b79b-7db5e95ead95" providerId="AD" clId="Web-{A1BB7CA1-93F7-37AF-C2BF-7D32FBC4A79E}" dt="2025-03-11T11:13:10.821" v="1543" actId="20577"/>
          <ac:spMkLst>
            <pc:docMk/>
            <pc:sldMk cId="122516711" sldId="407"/>
            <ac:spMk id="4" creationId="{7588FC97-B7AC-E8CF-D48B-62650A3F9713}"/>
          </ac:spMkLst>
        </pc:spChg>
        <pc:spChg chg="add mod">
          <ac:chgData name="Feixiang Wang" userId="S::fwan0760@uni.sydney.edu.au::e0a8ab20-739d-4e6f-b79b-7db5e95ead95" providerId="AD" clId="Web-{A1BB7CA1-93F7-37AF-C2BF-7D32FBC4A79E}" dt="2025-03-11T11:42:30.494" v="2196" actId="1076"/>
          <ac:spMkLst>
            <pc:docMk/>
            <pc:sldMk cId="122516711" sldId="407"/>
            <ac:spMk id="5" creationId="{96F9DFC8-1521-0FB3-9E55-FA50509BFC2C}"/>
          </ac:spMkLst>
        </pc:spChg>
        <pc:spChg chg="mod">
          <ac:chgData name="Feixiang Wang" userId="S::fwan0760@uni.sydney.edu.au::e0a8ab20-739d-4e6f-b79b-7db5e95ead95" providerId="AD" clId="Web-{A1BB7CA1-93F7-37AF-C2BF-7D32FBC4A79E}" dt="2025-03-11T11:42:34.416" v="2197" actId="20577"/>
          <ac:spMkLst>
            <pc:docMk/>
            <pc:sldMk cId="122516711" sldId="407"/>
            <ac:spMk id="6" creationId="{063C0188-9AE8-71D9-35B5-7FB40079AB69}"/>
          </ac:spMkLst>
        </pc:spChg>
        <pc:spChg chg="add mod">
          <ac:chgData name="Feixiang Wang" userId="S::fwan0760@uni.sydney.edu.au::e0a8ab20-739d-4e6f-b79b-7db5e95ead95" providerId="AD" clId="Web-{A1BB7CA1-93F7-37AF-C2BF-7D32FBC4A79E}" dt="2025-03-11T12:16:21.476" v="3511" actId="20577"/>
          <ac:spMkLst>
            <pc:docMk/>
            <pc:sldMk cId="122516711" sldId="407"/>
            <ac:spMk id="9" creationId="{9D388153-EC8D-8579-8D8A-3C86E8E434ED}"/>
          </ac:spMkLst>
        </pc:spChg>
        <pc:picChg chg="add mod">
          <ac:chgData name="Feixiang Wang" userId="S::fwan0760@uni.sydney.edu.au::e0a8ab20-739d-4e6f-b79b-7db5e95ead95" providerId="AD" clId="Web-{A1BB7CA1-93F7-37AF-C2BF-7D32FBC4A79E}" dt="2025-03-11T11:39:42.640" v="2054" actId="1076"/>
          <ac:picMkLst>
            <pc:docMk/>
            <pc:sldMk cId="122516711" sldId="407"/>
            <ac:picMk id="3" creationId="{87731B7E-523D-3BF4-D27F-C7BFDBA58116}"/>
          </ac:picMkLst>
        </pc:picChg>
        <pc:picChg chg="add mod">
          <ac:chgData name="Feixiang Wang" userId="S::fwan0760@uni.sydney.edu.au::e0a8ab20-739d-4e6f-b79b-7db5e95ead95" providerId="AD" clId="Web-{A1BB7CA1-93F7-37AF-C2BF-7D32FBC4A79E}" dt="2025-03-11T12:15:50.694" v="3486" actId="1076"/>
          <ac:picMkLst>
            <pc:docMk/>
            <pc:sldMk cId="122516711" sldId="407"/>
            <ac:picMk id="7" creationId="{9992643F-F2B4-7C1D-A70D-CB0899B75814}"/>
          </ac:picMkLst>
        </pc:picChg>
      </pc:sldChg>
    </pc:docChg>
  </pc:docChgLst>
  <pc:docChgLst>
    <pc:chgData name="Yang Guo" userId="S::yguo0583@uni.sydney.edu.au::75e33912-3855-48ab-bae7-015ebd272520" providerId="AD" clId="Web-{B04DDC9C-78AC-E6FD-4654-CA28544FB91B}"/>
    <pc:docChg chg="modSld">
      <pc:chgData name="Yang Guo" userId="S::yguo0583@uni.sydney.edu.au::75e33912-3855-48ab-bae7-015ebd272520" providerId="AD" clId="Web-{B04DDC9C-78AC-E6FD-4654-CA28544FB91B}" dt="2025-03-11T23:42:40.626" v="9" actId="20577"/>
      <pc:docMkLst>
        <pc:docMk/>
      </pc:docMkLst>
      <pc:sldChg chg="modSp">
        <pc:chgData name="Yang Guo" userId="S::yguo0583@uni.sydney.edu.au::75e33912-3855-48ab-bae7-015ebd272520" providerId="AD" clId="Web-{B04DDC9C-78AC-E6FD-4654-CA28544FB91B}" dt="2025-03-11T23:42:40.626" v="9" actId="20577"/>
        <pc:sldMkLst>
          <pc:docMk/>
          <pc:sldMk cId="3201115896" sldId="402"/>
        </pc:sldMkLst>
        <pc:spChg chg="mod">
          <ac:chgData name="Yang Guo" userId="S::yguo0583@uni.sydney.edu.au::75e33912-3855-48ab-bae7-015ebd272520" providerId="AD" clId="Web-{B04DDC9C-78AC-E6FD-4654-CA28544FB91B}" dt="2025-03-11T23:42:40.626" v="9" actId="20577"/>
          <ac:spMkLst>
            <pc:docMk/>
            <pc:sldMk cId="3201115896" sldId="402"/>
            <ac:spMk id="4" creationId="{BFA8EF09-A47D-A345-A99C-53CA644D6796}"/>
          </ac:spMkLst>
        </pc:spChg>
      </pc:sldChg>
    </pc:docChg>
  </pc:docChgLst>
  <pc:docChgLst>
    <pc:chgData name="Xi Wu" userId="e1a2a524-ea27-451f-b253-f60f0c5ebff6" providerId="ADAL" clId="{672936A2-E7F1-8748-9B79-CA62722BE917}"/>
    <pc:docChg chg="undo custSel addSld delSld modSld sldOrd modSection">
      <pc:chgData name="Xi Wu" userId="e1a2a524-ea27-451f-b253-f60f0c5ebff6" providerId="ADAL" clId="{672936A2-E7F1-8748-9B79-CA62722BE917}" dt="2025-03-06T01:39:45.753" v="815" actId="20577"/>
      <pc:docMkLst>
        <pc:docMk/>
      </pc:docMkLst>
      <pc:sldChg chg="delSp mod">
        <pc:chgData name="Xi Wu" userId="e1a2a524-ea27-451f-b253-f60f0c5ebff6" providerId="ADAL" clId="{672936A2-E7F1-8748-9B79-CA62722BE917}" dt="2025-03-06T00:57:06.875" v="0" actId="478"/>
        <pc:sldMkLst>
          <pc:docMk/>
          <pc:sldMk cId="71477972" sldId="306"/>
        </pc:sldMkLst>
      </pc:sldChg>
      <pc:sldChg chg="modSp mod">
        <pc:chgData name="Xi Wu" userId="e1a2a524-ea27-451f-b253-f60f0c5ebff6" providerId="ADAL" clId="{672936A2-E7F1-8748-9B79-CA62722BE917}" dt="2025-03-06T01:39:45.753" v="815" actId="20577"/>
        <pc:sldMkLst>
          <pc:docMk/>
          <pc:sldMk cId="111020100" sldId="386"/>
        </pc:sldMkLst>
        <pc:spChg chg="mod">
          <ac:chgData name="Xi Wu" userId="e1a2a524-ea27-451f-b253-f60f0c5ebff6" providerId="ADAL" clId="{672936A2-E7F1-8748-9B79-CA62722BE917}" dt="2025-03-06T01:37:17.500" v="675" actId="20577"/>
          <ac:spMkLst>
            <pc:docMk/>
            <pc:sldMk cId="111020100" sldId="386"/>
            <ac:spMk id="2" creationId="{86DE43C2-ACAA-0C49-8C7A-4213162520CD}"/>
          </ac:spMkLst>
        </pc:spChg>
        <pc:spChg chg="mod">
          <ac:chgData name="Xi Wu" userId="e1a2a524-ea27-451f-b253-f60f0c5ebff6" providerId="ADAL" clId="{672936A2-E7F1-8748-9B79-CA62722BE917}" dt="2025-03-06T01:39:45.753" v="815" actId="20577"/>
          <ac:spMkLst>
            <pc:docMk/>
            <pc:sldMk cId="111020100" sldId="386"/>
            <ac:spMk id="3" creationId="{A3EC242A-A3F7-68B5-AE56-8CB2FF8273B9}"/>
          </ac:spMkLst>
        </pc:spChg>
      </pc:sldChg>
      <pc:sldChg chg="delSp modSp mod">
        <pc:chgData name="Xi Wu" userId="e1a2a524-ea27-451f-b253-f60f0c5ebff6" providerId="ADAL" clId="{672936A2-E7F1-8748-9B79-CA62722BE917}" dt="2025-03-06T01:24:33.198" v="475" actId="20577"/>
        <pc:sldMkLst>
          <pc:docMk/>
          <pc:sldMk cId="3809673506" sldId="387"/>
        </pc:sldMkLst>
        <pc:spChg chg="mod">
          <ac:chgData name="Xi Wu" userId="e1a2a524-ea27-451f-b253-f60f0c5ebff6" providerId="ADAL" clId="{672936A2-E7F1-8748-9B79-CA62722BE917}" dt="2025-03-06T01:21:21.541" v="271" actId="20577"/>
          <ac:spMkLst>
            <pc:docMk/>
            <pc:sldMk cId="3809673506" sldId="387"/>
            <ac:spMk id="2" creationId="{E2AEAF44-F909-4580-862E-7EB331AAAEC3}"/>
          </ac:spMkLst>
        </pc:spChg>
        <pc:spChg chg="mod">
          <ac:chgData name="Xi Wu" userId="e1a2a524-ea27-451f-b253-f60f0c5ebff6" providerId="ADAL" clId="{672936A2-E7F1-8748-9B79-CA62722BE917}" dt="2025-03-06T01:24:33.198" v="475" actId="20577"/>
          <ac:spMkLst>
            <pc:docMk/>
            <pc:sldMk cId="3809673506" sldId="387"/>
            <ac:spMk id="3" creationId="{ABC18C3A-A343-5543-AF89-36859082478A}"/>
          </ac:spMkLst>
        </pc:spChg>
      </pc:sldChg>
      <pc:sldChg chg="del ord">
        <pc:chgData name="Xi Wu" userId="e1a2a524-ea27-451f-b253-f60f0c5ebff6" providerId="ADAL" clId="{672936A2-E7F1-8748-9B79-CA62722BE917}" dt="2025-03-06T01:27:33.335" v="522" actId="2696"/>
        <pc:sldMkLst>
          <pc:docMk/>
          <pc:sldMk cId="2497422068" sldId="391"/>
        </pc:sldMkLst>
      </pc:sldChg>
      <pc:sldChg chg="del">
        <pc:chgData name="Xi Wu" userId="e1a2a524-ea27-451f-b253-f60f0c5ebff6" providerId="ADAL" clId="{672936A2-E7F1-8748-9B79-CA62722BE917}" dt="2025-03-06T01:27:25.048" v="519" actId="2696"/>
        <pc:sldMkLst>
          <pc:docMk/>
          <pc:sldMk cId="1094549186" sldId="393"/>
        </pc:sldMkLst>
      </pc:sldChg>
      <pc:sldChg chg="del">
        <pc:chgData name="Xi Wu" userId="e1a2a524-ea27-451f-b253-f60f0c5ebff6" providerId="ADAL" clId="{672936A2-E7F1-8748-9B79-CA62722BE917}" dt="2025-03-06T01:27:29.655" v="520" actId="2696"/>
        <pc:sldMkLst>
          <pc:docMk/>
          <pc:sldMk cId="2893890260" sldId="395"/>
        </pc:sldMkLst>
      </pc:sldChg>
      <pc:sldChg chg="del">
        <pc:chgData name="Xi Wu" userId="e1a2a524-ea27-451f-b253-f60f0c5ebff6" providerId="ADAL" clId="{672936A2-E7F1-8748-9B79-CA62722BE917}" dt="2025-03-06T01:27:31.463" v="521" actId="2696"/>
        <pc:sldMkLst>
          <pc:docMk/>
          <pc:sldMk cId="1913602935" sldId="397"/>
        </pc:sldMkLst>
      </pc:sldChg>
      <pc:sldChg chg="del ord">
        <pc:chgData name="Xi Wu" userId="e1a2a524-ea27-451f-b253-f60f0c5ebff6" providerId="ADAL" clId="{672936A2-E7F1-8748-9B79-CA62722BE917}" dt="2025-03-06T01:37:07.031" v="674" actId="2696"/>
        <pc:sldMkLst>
          <pc:docMk/>
          <pc:sldMk cId="2607118343" sldId="399"/>
        </pc:sldMkLst>
      </pc:sldChg>
      <pc:sldChg chg="del">
        <pc:chgData name="Xi Wu" userId="e1a2a524-ea27-451f-b253-f60f0c5ebff6" providerId="ADAL" clId="{672936A2-E7F1-8748-9B79-CA62722BE917}" dt="2025-03-06T01:27:35.118" v="523" actId="2696"/>
        <pc:sldMkLst>
          <pc:docMk/>
          <pc:sldMk cId="2433878558" sldId="401"/>
        </pc:sldMkLst>
      </pc:sldChg>
      <pc:sldChg chg="modSp mod">
        <pc:chgData name="Xi Wu" userId="e1a2a524-ea27-451f-b253-f60f0c5ebff6" providerId="ADAL" clId="{672936A2-E7F1-8748-9B79-CA62722BE917}" dt="2025-03-06T01:30:21.530" v="673" actId="207"/>
        <pc:sldMkLst>
          <pc:docMk/>
          <pc:sldMk cId="1972977501" sldId="403"/>
        </pc:sldMkLst>
        <pc:spChg chg="mod">
          <ac:chgData name="Xi Wu" userId="e1a2a524-ea27-451f-b253-f60f0c5ebff6" providerId="ADAL" clId="{672936A2-E7F1-8748-9B79-CA62722BE917}" dt="2025-03-06T01:28:17.635" v="547" actId="20577"/>
          <ac:spMkLst>
            <pc:docMk/>
            <pc:sldMk cId="1972977501" sldId="403"/>
            <ac:spMk id="2" creationId="{E2AEAF44-F909-4580-862E-7EB331AAAEC3}"/>
          </ac:spMkLst>
        </pc:spChg>
        <pc:spChg chg="mod">
          <ac:chgData name="Xi Wu" userId="e1a2a524-ea27-451f-b253-f60f0c5ebff6" providerId="ADAL" clId="{672936A2-E7F1-8748-9B79-CA62722BE917}" dt="2025-03-06T01:30:21.530" v="673" actId="207"/>
          <ac:spMkLst>
            <pc:docMk/>
            <pc:sldMk cId="1972977501" sldId="403"/>
            <ac:spMk id="9" creationId="{CC15FF3D-736E-5B63-3ADA-FAF84745014A}"/>
          </ac:spMkLst>
        </pc:spChg>
      </pc:sldChg>
      <pc:sldChg chg="modSp mod">
        <pc:chgData name="Xi Wu" userId="e1a2a524-ea27-451f-b253-f60f0c5ebff6" providerId="ADAL" clId="{672936A2-E7F1-8748-9B79-CA62722BE917}" dt="2025-03-06T01:11:59.570" v="149" actId="5793"/>
        <pc:sldMkLst>
          <pc:docMk/>
          <pc:sldMk cId="1486703422" sldId="405"/>
        </pc:sldMkLst>
        <pc:spChg chg="mod">
          <ac:chgData name="Xi Wu" userId="e1a2a524-ea27-451f-b253-f60f0c5ebff6" providerId="ADAL" clId="{672936A2-E7F1-8748-9B79-CA62722BE917}" dt="2025-03-06T01:11:59.570" v="149" actId="5793"/>
          <ac:spMkLst>
            <pc:docMk/>
            <pc:sldMk cId="1486703422" sldId="405"/>
            <ac:spMk id="9" creationId="{F34CC218-199D-4BE9-32D9-3DF7A0CED681}"/>
          </ac:spMkLst>
        </pc:spChg>
      </pc:sldChg>
      <pc:sldChg chg="modSp add mod">
        <pc:chgData name="Xi Wu" userId="e1a2a524-ea27-451f-b253-f60f0c5ebff6" providerId="ADAL" clId="{672936A2-E7F1-8748-9B79-CA62722BE917}" dt="2025-03-06T01:14:18.575" v="267" actId="20577"/>
        <pc:sldMkLst>
          <pc:docMk/>
          <pc:sldMk cId="2404268103" sldId="406"/>
        </pc:sldMkLst>
        <pc:spChg chg="mod">
          <ac:chgData name="Xi Wu" userId="e1a2a524-ea27-451f-b253-f60f0c5ebff6" providerId="ADAL" clId="{672936A2-E7F1-8748-9B79-CA62722BE917}" dt="2025-03-06T01:12:25.600" v="171" actId="20577"/>
          <ac:spMkLst>
            <pc:docMk/>
            <pc:sldMk cId="2404268103" sldId="406"/>
            <ac:spMk id="2" creationId="{28F8DEAE-99DA-9A2B-50FE-7BB6A922708F}"/>
          </ac:spMkLst>
        </pc:spChg>
        <pc:spChg chg="mod">
          <ac:chgData name="Xi Wu" userId="e1a2a524-ea27-451f-b253-f60f0c5ebff6" providerId="ADAL" clId="{672936A2-E7F1-8748-9B79-CA62722BE917}" dt="2025-03-06T01:14:18.575" v="267" actId="20577"/>
          <ac:spMkLst>
            <pc:docMk/>
            <pc:sldMk cId="2404268103" sldId="406"/>
            <ac:spMk id="9" creationId="{2D355FF0-C41A-E0C2-90DE-07153AD11BAC}"/>
          </ac:spMkLst>
        </pc:spChg>
      </pc:sldChg>
      <pc:sldChg chg="delSp modSp add mod">
        <pc:chgData name="Xi Wu" userId="e1a2a524-ea27-451f-b253-f60f0c5ebff6" providerId="ADAL" clId="{672936A2-E7F1-8748-9B79-CA62722BE917}" dt="2025-03-06T01:25:45.205" v="514" actId="20577"/>
        <pc:sldMkLst>
          <pc:docMk/>
          <pc:sldMk cId="122516711" sldId="407"/>
        </pc:sldMkLst>
        <pc:spChg chg="mod">
          <ac:chgData name="Xi Wu" userId="e1a2a524-ea27-451f-b253-f60f0c5ebff6" providerId="ADAL" clId="{672936A2-E7F1-8748-9B79-CA62722BE917}" dt="2025-03-06T01:25:09.918" v="484" actId="20577"/>
          <ac:spMkLst>
            <pc:docMk/>
            <pc:sldMk cId="122516711" sldId="407"/>
            <ac:spMk id="2" creationId="{89C95596-1AB9-5E8E-B684-1B30FCA9B90C}"/>
          </ac:spMkLst>
        </pc:spChg>
        <pc:spChg chg="mod">
          <ac:chgData name="Xi Wu" userId="e1a2a524-ea27-451f-b253-f60f0c5ebff6" providerId="ADAL" clId="{672936A2-E7F1-8748-9B79-CA62722BE917}" dt="2025-03-06T01:25:45.205" v="514" actId="20577"/>
          <ac:spMkLst>
            <pc:docMk/>
            <pc:sldMk cId="122516711" sldId="407"/>
            <ac:spMk id="6" creationId="{063C0188-9AE8-71D9-35B5-7FB40079AB69}"/>
          </ac:spMkLst>
        </pc:spChg>
        <pc:spChg chg="mod">
          <ac:chgData name="Xi Wu" userId="e1a2a524-ea27-451f-b253-f60f0c5ebff6" providerId="ADAL" clId="{672936A2-E7F1-8748-9B79-CA62722BE917}" dt="2025-03-06T01:25:23.888" v="487" actId="1076"/>
          <ac:spMkLst>
            <pc:docMk/>
            <pc:sldMk cId="122516711" sldId="407"/>
            <ac:spMk id="8" creationId="{F8805AFB-FD85-D0A4-CFDC-55A304B2CA58}"/>
          </ac:spMkLst>
        </pc:spChg>
      </pc:sldChg>
    </pc:docChg>
  </pc:docChgLst>
  <pc:docChgLst>
    <pc:chgData name="Feixiang Wang" userId="S::fwan0760@uni.sydney.edu.au::e0a8ab20-739d-4e6f-b79b-7db5e95ead95" providerId="AD" clId="Web-{95662399-1D8C-7E25-DB03-8E027335F506}"/>
    <pc:docChg chg="modSld">
      <pc:chgData name="Feixiang Wang" userId="S::fwan0760@uni.sydney.edu.au::e0a8ab20-739d-4e6f-b79b-7db5e95ead95" providerId="AD" clId="Web-{95662399-1D8C-7E25-DB03-8E027335F506}" dt="2025-03-12T02:56:28.199" v="91" actId="14100"/>
      <pc:docMkLst>
        <pc:docMk/>
      </pc:docMkLst>
      <pc:sldChg chg="modSp">
        <pc:chgData name="Feixiang Wang" userId="S::fwan0760@uni.sydney.edu.au::e0a8ab20-739d-4e6f-b79b-7db5e95ead95" providerId="AD" clId="Web-{95662399-1D8C-7E25-DB03-8E027335F506}" dt="2025-03-12T02:36:59.336" v="85" actId="20577"/>
        <pc:sldMkLst>
          <pc:docMk/>
          <pc:sldMk cId="3809673506" sldId="387"/>
        </pc:sldMkLst>
        <pc:spChg chg="mod">
          <ac:chgData name="Feixiang Wang" userId="S::fwan0760@uni.sydney.edu.au::e0a8ab20-739d-4e6f-b79b-7db5e95ead95" providerId="AD" clId="Web-{95662399-1D8C-7E25-DB03-8E027335F506}" dt="2025-03-12T02:36:59.336" v="85" actId="20577"/>
          <ac:spMkLst>
            <pc:docMk/>
            <pc:sldMk cId="3809673506" sldId="387"/>
            <ac:spMk id="3" creationId="{ABC18C3A-A343-5543-AF89-36859082478A}"/>
          </ac:spMkLst>
        </pc:spChg>
      </pc:sldChg>
      <pc:sldChg chg="addSp delSp modSp">
        <pc:chgData name="Feixiang Wang" userId="S::fwan0760@uni.sydney.edu.au::e0a8ab20-739d-4e6f-b79b-7db5e95ead95" providerId="AD" clId="Web-{95662399-1D8C-7E25-DB03-8E027335F506}" dt="2025-03-12T02:56:28.199" v="91" actId="14100"/>
        <pc:sldMkLst>
          <pc:docMk/>
          <pc:sldMk cId="767645658" sldId="392"/>
        </pc:sldMkLst>
        <pc:spChg chg="mod">
          <ac:chgData name="Feixiang Wang" userId="S::fwan0760@uni.sydney.edu.au::e0a8ab20-739d-4e6f-b79b-7db5e95ead95" providerId="AD" clId="Web-{95662399-1D8C-7E25-DB03-8E027335F506}" dt="2025-03-12T02:16:51.456" v="51" actId="20577"/>
          <ac:spMkLst>
            <pc:docMk/>
            <pc:sldMk cId="767645658" sldId="392"/>
            <ac:spMk id="3" creationId="{ABC18C3A-A343-5543-AF89-36859082478A}"/>
          </ac:spMkLst>
        </pc:spChg>
        <pc:picChg chg="mod">
          <ac:chgData name="Feixiang Wang" userId="S::fwan0760@uni.sydney.edu.au::e0a8ab20-739d-4e6f-b79b-7db5e95ead95" providerId="AD" clId="Web-{95662399-1D8C-7E25-DB03-8E027335F506}" dt="2025-03-12T02:22:54.717" v="75" actId="14100"/>
          <ac:picMkLst>
            <pc:docMk/>
            <pc:sldMk cId="767645658" sldId="392"/>
            <ac:picMk id="5" creationId="{53F4FF59-67F6-FFD6-5849-A8A9255C5134}"/>
          </ac:picMkLst>
        </pc:picChg>
        <pc:picChg chg="mod">
          <ac:chgData name="Feixiang Wang" userId="S::fwan0760@uni.sydney.edu.au::e0a8ab20-739d-4e6f-b79b-7db5e95ead95" providerId="AD" clId="Web-{95662399-1D8C-7E25-DB03-8E027335F506}" dt="2025-03-12T02:17:57.021" v="65" actId="14100"/>
          <ac:picMkLst>
            <pc:docMk/>
            <pc:sldMk cId="767645658" sldId="392"/>
            <ac:picMk id="9" creationId="{D6BFFFD2-2BB1-85E8-DA44-CA9C310AD66F}"/>
          </ac:picMkLst>
        </pc:picChg>
        <pc:picChg chg="mod">
          <ac:chgData name="Feixiang Wang" userId="S::fwan0760@uni.sydney.edu.au::e0a8ab20-739d-4e6f-b79b-7db5e95ead95" providerId="AD" clId="Web-{95662399-1D8C-7E25-DB03-8E027335F506}" dt="2025-03-12T02:16:59.472" v="52" actId="14100"/>
          <ac:picMkLst>
            <pc:docMk/>
            <pc:sldMk cId="767645658" sldId="392"/>
            <ac:picMk id="10" creationId="{CF2BF2D4-D751-23AB-3D6D-39322BAA7410}"/>
          </ac:picMkLst>
        </pc:picChg>
        <pc:picChg chg="add mod">
          <ac:chgData name="Feixiang Wang" userId="S::fwan0760@uni.sydney.edu.au::e0a8ab20-739d-4e6f-b79b-7db5e95ead95" providerId="AD" clId="Web-{95662399-1D8C-7E25-DB03-8E027335F506}" dt="2025-03-12T02:17:31.661" v="58" actId="14100"/>
          <ac:picMkLst>
            <pc:docMk/>
            <pc:sldMk cId="767645658" sldId="392"/>
            <ac:picMk id="11" creationId="{1BB616F3-D0B9-F1B9-3353-80B5BD68BE9E}"/>
          </ac:picMkLst>
        </pc:picChg>
        <pc:picChg chg="add del mod">
          <ac:chgData name="Feixiang Wang" userId="S::fwan0760@uni.sydney.edu.au::e0a8ab20-739d-4e6f-b79b-7db5e95ead95" providerId="AD" clId="Web-{95662399-1D8C-7E25-DB03-8E027335F506}" dt="2025-03-12T02:55:59.510" v="86"/>
          <ac:picMkLst>
            <pc:docMk/>
            <pc:sldMk cId="767645658" sldId="392"/>
            <ac:picMk id="13" creationId="{599F4193-894E-CE6B-4429-0E5D0EF988CB}"/>
          </ac:picMkLst>
        </pc:picChg>
        <pc:picChg chg="add mod">
          <ac:chgData name="Feixiang Wang" userId="S::fwan0760@uni.sydney.edu.au::e0a8ab20-739d-4e6f-b79b-7db5e95ead95" providerId="AD" clId="Web-{95662399-1D8C-7E25-DB03-8E027335F506}" dt="2025-03-12T02:56:28.199" v="91" actId="14100"/>
          <ac:picMkLst>
            <pc:docMk/>
            <pc:sldMk cId="767645658" sldId="392"/>
            <ac:picMk id="14" creationId="{1502BFC6-3802-2022-520D-4C64F8212955}"/>
          </ac:picMkLst>
        </pc:picChg>
      </pc:sldChg>
    </pc:docChg>
  </pc:docChgLst>
  <pc:docChgLst>
    <pc:chgData name="Weijia Chi" userId="S::wchi0957@uni.sydney.edu.au::e5370f1a-a278-49de-9bfb-7bc1a51c16d1" providerId="AD" clId="Web-{1F7F8AB3-CAE7-504D-3157-15809EB8ECEF}"/>
    <pc:docChg chg="modSld">
      <pc:chgData name="Weijia Chi" userId="S::wchi0957@uni.sydney.edu.au::e5370f1a-a278-49de-9bfb-7bc1a51c16d1" providerId="AD" clId="Web-{1F7F8AB3-CAE7-504D-3157-15809EB8ECEF}" dt="2025-03-11T23:20:21.990" v="23" actId="1076"/>
      <pc:docMkLst>
        <pc:docMk/>
      </pc:docMkLst>
      <pc:sldChg chg="addSp modSp">
        <pc:chgData name="Weijia Chi" userId="S::wchi0957@uni.sydney.edu.au::e5370f1a-a278-49de-9bfb-7bc1a51c16d1" providerId="AD" clId="Web-{1F7F8AB3-CAE7-504D-3157-15809EB8ECEF}" dt="2025-03-11T23:20:21.990" v="23" actId="1076"/>
        <pc:sldMkLst>
          <pc:docMk/>
          <pc:sldMk cId="2670327936" sldId="396"/>
        </pc:sldMkLst>
        <pc:spChg chg="mod">
          <ac:chgData name="Weijia Chi" userId="S::wchi0957@uni.sydney.edu.au::e5370f1a-a278-49de-9bfb-7bc1a51c16d1" providerId="AD" clId="Web-{1F7F8AB3-CAE7-504D-3157-15809EB8ECEF}" dt="2025-03-11T23:14:47.076" v="6"/>
          <ac:spMkLst>
            <pc:docMk/>
            <pc:sldMk cId="2670327936" sldId="396"/>
            <ac:spMk id="3" creationId="{ABC18C3A-A343-5543-AF89-36859082478A}"/>
          </ac:spMkLst>
        </pc:spChg>
        <pc:spChg chg="mod">
          <ac:chgData name="Weijia Chi" userId="S::wchi0957@uni.sydney.edu.au::e5370f1a-a278-49de-9bfb-7bc1a51c16d1" providerId="AD" clId="Web-{1F7F8AB3-CAE7-504D-3157-15809EB8ECEF}" dt="2025-03-11T23:20:14.193" v="21" actId="20577"/>
          <ac:spMkLst>
            <pc:docMk/>
            <pc:sldMk cId="2670327936" sldId="396"/>
            <ac:spMk id="6" creationId="{0F392BAB-A0CB-668F-2D1E-84397ABC5A1C}"/>
          </ac:spMkLst>
        </pc:spChg>
        <pc:picChg chg="add mod">
          <ac:chgData name="Weijia Chi" userId="S::wchi0957@uni.sydney.edu.au::e5370f1a-a278-49de-9bfb-7bc1a51c16d1" providerId="AD" clId="Web-{1F7F8AB3-CAE7-504D-3157-15809EB8ECEF}" dt="2025-03-11T23:20:03.818" v="19" actId="1076"/>
          <ac:picMkLst>
            <pc:docMk/>
            <pc:sldMk cId="2670327936" sldId="396"/>
            <ac:picMk id="5" creationId="{AA452990-4702-0CA8-A7F3-17E4CEBCA6E4}"/>
          </ac:picMkLst>
        </pc:picChg>
        <pc:picChg chg="add mod">
          <ac:chgData name="Weijia Chi" userId="S::wchi0957@uni.sydney.edu.au::e5370f1a-a278-49de-9bfb-7bc1a51c16d1" providerId="AD" clId="Web-{1F7F8AB3-CAE7-504D-3157-15809EB8ECEF}" dt="2025-03-11T23:20:21.990" v="23" actId="1076"/>
          <ac:picMkLst>
            <pc:docMk/>
            <pc:sldMk cId="2670327936" sldId="396"/>
            <ac:picMk id="9" creationId="{DB3E5BDB-0666-1C55-74DB-B41A2D334F0B}"/>
          </ac:picMkLst>
        </pc:picChg>
      </pc:sldChg>
    </pc:docChg>
  </pc:docChgLst>
  <pc:docChgLst>
    <pc:chgData name="Weijia Chi" userId="S::wchi0957@uni.sydney.edu.au::e5370f1a-a278-49de-9bfb-7bc1a51c16d1" providerId="AD" clId="Web-{3746E0A9-33FC-75B5-C504-364D6C0F0CFF}"/>
    <pc:docChg chg="modSld">
      <pc:chgData name="Weijia Chi" userId="S::wchi0957@uni.sydney.edu.au::e5370f1a-a278-49de-9bfb-7bc1a51c16d1" providerId="AD" clId="Web-{3746E0A9-33FC-75B5-C504-364D6C0F0CFF}" dt="2025-03-11T11:07:45.120" v="13" actId="20577"/>
      <pc:docMkLst>
        <pc:docMk/>
      </pc:docMkLst>
      <pc:sldChg chg="modSp">
        <pc:chgData name="Weijia Chi" userId="S::wchi0957@uni.sydney.edu.au::e5370f1a-a278-49de-9bfb-7bc1a51c16d1" providerId="AD" clId="Web-{3746E0A9-33FC-75B5-C504-364D6C0F0CFF}" dt="2025-03-11T11:07:45.120" v="13" actId="20577"/>
        <pc:sldMkLst>
          <pc:docMk/>
          <pc:sldMk cId="2670327936" sldId="396"/>
        </pc:sldMkLst>
        <pc:spChg chg="mod">
          <ac:chgData name="Weijia Chi" userId="S::wchi0957@uni.sydney.edu.au::e5370f1a-a278-49de-9bfb-7bc1a51c16d1" providerId="AD" clId="Web-{3746E0A9-33FC-75B5-C504-364D6C0F0CFF}" dt="2025-03-11T11:07:45.120" v="13" actId="20577"/>
          <ac:spMkLst>
            <pc:docMk/>
            <pc:sldMk cId="2670327936" sldId="396"/>
            <ac:spMk id="4" creationId="{BFA8EF09-A47D-A345-A99C-53CA644D6796}"/>
          </ac:spMkLst>
        </pc:spChg>
      </pc:sldChg>
    </pc:docChg>
  </pc:docChgLst>
  <pc:docChgLst>
    <pc:chgData name="Mohan Xi" userId="e9f991ec-da86-4f2a-bfcb-e791cb1b1d26" providerId="ADAL" clId="{A5F44335-B2ED-4BCE-BB4B-495A1120FDD2}"/>
    <pc:docChg chg="modSld">
      <pc:chgData name="Mohan Xi" userId="e9f991ec-da86-4f2a-bfcb-e791cb1b1d26" providerId="ADAL" clId="{A5F44335-B2ED-4BCE-BB4B-495A1120FDD2}" dt="2025-03-11T13:14:52.681" v="97"/>
      <pc:docMkLst>
        <pc:docMk/>
      </pc:docMkLst>
      <pc:sldChg chg="modSp mod">
        <pc:chgData name="Mohan Xi" userId="e9f991ec-da86-4f2a-bfcb-e791cb1b1d26" providerId="ADAL" clId="{A5F44335-B2ED-4BCE-BB4B-495A1120FDD2}" dt="2025-03-10T03:58:34.618" v="7" actId="20577"/>
        <pc:sldMkLst>
          <pc:docMk/>
          <pc:sldMk cId="71477972" sldId="306"/>
        </pc:sldMkLst>
        <pc:spChg chg="mod">
          <ac:chgData name="Mohan Xi" userId="e9f991ec-da86-4f2a-bfcb-e791cb1b1d26" providerId="ADAL" clId="{A5F44335-B2ED-4BCE-BB4B-495A1120FDD2}" dt="2025-03-10T03:58:26.691" v="1" actId="20577"/>
          <ac:spMkLst>
            <pc:docMk/>
            <pc:sldMk cId="71477972" sldId="306"/>
            <ac:spMk id="9" creationId="{D65B9F7E-FC25-864A-8FB8-DB32D8A0C680}"/>
          </ac:spMkLst>
        </pc:spChg>
        <pc:spChg chg="mod">
          <ac:chgData name="Mohan Xi" userId="e9f991ec-da86-4f2a-bfcb-e791cb1b1d26" providerId="ADAL" clId="{A5F44335-B2ED-4BCE-BB4B-495A1120FDD2}" dt="2025-03-10T03:58:34.618" v="7" actId="20577"/>
          <ac:spMkLst>
            <pc:docMk/>
            <pc:sldMk cId="71477972" sldId="306"/>
            <ac:spMk id="10" creationId="{E6F46D16-9FAB-CD4A-B99E-413D76CE0C22}"/>
          </ac:spMkLst>
        </pc:spChg>
      </pc:sldChg>
      <pc:sldChg chg="modSp mod">
        <pc:chgData name="Mohan Xi" userId="e9f991ec-da86-4f2a-bfcb-e791cb1b1d26" providerId="ADAL" clId="{A5F44335-B2ED-4BCE-BB4B-495A1120FDD2}" dt="2025-03-11T13:14:52.681" v="97"/>
        <pc:sldMkLst>
          <pc:docMk/>
          <pc:sldMk cId="2087155739" sldId="394"/>
        </pc:sldMkLst>
        <pc:spChg chg="mod">
          <ac:chgData name="Mohan Xi" userId="e9f991ec-da86-4f2a-bfcb-e791cb1b1d26" providerId="ADAL" clId="{A5F44335-B2ED-4BCE-BB4B-495A1120FDD2}" dt="2025-03-11T13:14:52.681" v="97"/>
          <ac:spMkLst>
            <pc:docMk/>
            <pc:sldMk cId="2087155739" sldId="394"/>
            <ac:spMk id="3" creationId="{ABC18C3A-A343-5543-AF89-36859082478A}"/>
          </ac:spMkLst>
        </pc:spChg>
        <pc:spChg chg="mod">
          <ac:chgData name="Mohan Xi" userId="e9f991ec-da86-4f2a-bfcb-e791cb1b1d26" providerId="ADAL" clId="{A5F44335-B2ED-4BCE-BB4B-495A1120FDD2}" dt="2025-03-11T11:07:12.325" v="15" actId="20577"/>
          <ac:spMkLst>
            <pc:docMk/>
            <pc:sldMk cId="2087155739" sldId="394"/>
            <ac:spMk id="4" creationId="{BFA8EF09-A47D-A345-A99C-53CA644D6796}"/>
          </ac:spMkLst>
        </pc:spChg>
      </pc:sldChg>
    </pc:docChg>
  </pc:docChgLst>
  <pc:docChgLst>
    <pc:chgData name="Feixiang Wang" userId="S::fwan0760@uni.sydney.edu.au::e0a8ab20-739d-4e6f-b79b-7db5e95ead95" providerId="AD" clId="Web-{4E6EF926-4D85-C3BA-E5FA-0456B00C3FDF}"/>
    <pc:docChg chg="modSld">
      <pc:chgData name="Feixiang Wang" userId="S::fwan0760@uni.sydney.edu.au::e0a8ab20-739d-4e6f-b79b-7db5e95ead95" providerId="AD" clId="Web-{4E6EF926-4D85-C3BA-E5FA-0456B00C3FDF}" dt="2025-03-11T05:12:18.360" v="10" actId="20577"/>
      <pc:docMkLst>
        <pc:docMk/>
      </pc:docMkLst>
      <pc:sldChg chg="modSp">
        <pc:chgData name="Feixiang Wang" userId="S::fwan0760@uni.sydney.edu.au::e0a8ab20-739d-4e6f-b79b-7db5e95ead95" providerId="AD" clId="Web-{4E6EF926-4D85-C3BA-E5FA-0456B00C3FDF}" dt="2025-03-11T05:12:18.360" v="10" actId="20577"/>
        <pc:sldMkLst>
          <pc:docMk/>
          <pc:sldMk cId="71477972" sldId="306"/>
        </pc:sldMkLst>
        <pc:spChg chg="mod">
          <ac:chgData name="Feixiang Wang" userId="S::fwan0760@uni.sydney.edu.au::e0a8ab20-739d-4e6f-b79b-7db5e95ead95" providerId="AD" clId="Web-{4E6EF926-4D85-C3BA-E5FA-0456B00C3FDF}" dt="2025-03-11T05:12:18.360" v="10" actId="20577"/>
          <ac:spMkLst>
            <pc:docMk/>
            <pc:sldMk cId="71477972" sldId="306"/>
            <ac:spMk id="10" creationId="{E6F46D16-9FAB-CD4A-B99E-413D76CE0C22}"/>
          </ac:spMkLst>
        </pc:spChg>
      </pc:sldChg>
      <pc:sldChg chg="modSp">
        <pc:chgData name="Feixiang Wang" userId="S::fwan0760@uni.sydney.edu.au::e0a8ab20-739d-4e6f-b79b-7db5e95ead95" providerId="AD" clId="Web-{4E6EF926-4D85-C3BA-E5FA-0456B00C3FDF}" dt="2025-03-11T05:11:46.235" v="2" actId="20577"/>
        <pc:sldMkLst>
          <pc:docMk/>
          <pc:sldMk cId="2404268103" sldId="406"/>
        </pc:sldMkLst>
        <pc:spChg chg="mod">
          <ac:chgData name="Feixiang Wang" userId="S::fwan0760@uni.sydney.edu.au::e0a8ab20-739d-4e6f-b79b-7db5e95ead95" providerId="AD" clId="Web-{4E6EF926-4D85-C3BA-E5FA-0456B00C3FDF}" dt="2025-03-11T05:11:46.235" v="2" actId="20577"/>
          <ac:spMkLst>
            <pc:docMk/>
            <pc:sldMk cId="2404268103" sldId="406"/>
            <ac:spMk id="9" creationId="{2D355FF0-C41A-E0C2-90DE-07153AD11BAC}"/>
          </ac:spMkLst>
        </pc:spChg>
      </pc:sldChg>
    </pc:docChg>
  </pc:docChgLst>
  <pc:docChgLst>
    <pc:chgData name="Yang Guo" userId="S::yguo0583@uni.sydney.edu.au::75e33912-3855-48ab-bae7-015ebd272520" providerId="AD" clId="Web-{35DCE849-8021-E8E1-D3B7-DFEFC9CBDB43}"/>
    <pc:docChg chg="addSld delSld modSld sldOrd modSection">
      <pc:chgData name="Yang Guo" userId="S::yguo0583@uni.sydney.edu.au::75e33912-3855-48ab-bae7-015ebd272520" providerId="AD" clId="Web-{35DCE849-8021-E8E1-D3B7-DFEFC9CBDB43}" dt="2025-03-12T00:48:23.846" v="118" actId="20577"/>
      <pc:docMkLst>
        <pc:docMk/>
      </pc:docMkLst>
      <pc:sldChg chg="modSp">
        <pc:chgData name="Yang Guo" userId="S::yguo0583@uni.sydney.edu.au::75e33912-3855-48ab-bae7-015ebd272520" providerId="AD" clId="Web-{35DCE849-8021-E8E1-D3B7-DFEFC9CBDB43}" dt="2025-03-12T00:21:20.130" v="74" actId="20577"/>
        <pc:sldMkLst>
          <pc:docMk/>
          <pc:sldMk cId="3809673506" sldId="387"/>
        </pc:sldMkLst>
        <pc:spChg chg="mod">
          <ac:chgData name="Yang Guo" userId="S::yguo0583@uni.sydney.edu.au::75e33912-3855-48ab-bae7-015ebd272520" providerId="AD" clId="Web-{35DCE849-8021-E8E1-D3B7-DFEFC9CBDB43}" dt="2025-03-12T00:21:20.130" v="74" actId="20577"/>
          <ac:spMkLst>
            <pc:docMk/>
            <pc:sldMk cId="3809673506" sldId="387"/>
            <ac:spMk id="3" creationId="{ABC18C3A-A343-5543-AF89-36859082478A}"/>
          </ac:spMkLst>
        </pc:spChg>
      </pc:sldChg>
      <pc:sldChg chg="modSp ord">
        <pc:chgData name="Yang Guo" userId="S::yguo0583@uni.sydney.edu.au::75e33912-3855-48ab-bae7-015ebd272520" providerId="AD" clId="Web-{35DCE849-8021-E8E1-D3B7-DFEFC9CBDB43}" dt="2025-03-12T00:47:58.486" v="109"/>
        <pc:sldMkLst>
          <pc:docMk/>
          <pc:sldMk cId="767645658" sldId="392"/>
        </pc:sldMkLst>
        <pc:picChg chg="mod">
          <ac:chgData name="Yang Guo" userId="S::yguo0583@uni.sydney.edu.au::75e33912-3855-48ab-bae7-015ebd272520" providerId="AD" clId="Web-{35DCE849-8021-E8E1-D3B7-DFEFC9CBDB43}" dt="2025-03-12T00:10:20.752" v="33" actId="14100"/>
          <ac:picMkLst>
            <pc:docMk/>
            <pc:sldMk cId="767645658" sldId="392"/>
            <ac:picMk id="5" creationId="{53F4FF59-67F6-FFD6-5849-A8A9255C5134}"/>
          </ac:picMkLst>
        </pc:picChg>
        <pc:picChg chg="mod">
          <ac:chgData name="Yang Guo" userId="S::yguo0583@uni.sydney.edu.au::75e33912-3855-48ab-bae7-015ebd272520" providerId="AD" clId="Web-{35DCE849-8021-E8E1-D3B7-DFEFC9CBDB43}" dt="2025-03-12T00:10:19.002" v="32" actId="14100"/>
          <ac:picMkLst>
            <pc:docMk/>
            <pc:sldMk cId="767645658" sldId="392"/>
            <ac:picMk id="9" creationId="{D6BFFFD2-2BB1-85E8-DA44-CA9C310AD66F}"/>
          </ac:picMkLst>
        </pc:picChg>
        <pc:picChg chg="mod">
          <ac:chgData name="Yang Guo" userId="S::yguo0583@uni.sydney.edu.au::75e33912-3855-48ab-bae7-015ebd272520" providerId="AD" clId="Web-{35DCE849-8021-E8E1-D3B7-DFEFC9CBDB43}" dt="2025-03-12T00:10:23.112" v="34" actId="14100"/>
          <ac:picMkLst>
            <pc:docMk/>
            <pc:sldMk cId="767645658" sldId="392"/>
            <ac:picMk id="10" creationId="{CF2BF2D4-D751-23AB-3D6D-39322BAA7410}"/>
          </ac:picMkLst>
        </pc:picChg>
      </pc:sldChg>
      <pc:sldChg chg="modSp">
        <pc:chgData name="Yang Guo" userId="S::yguo0583@uni.sydney.edu.au::75e33912-3855-48ab-bae7-015ebd272520" providerId="AD" clId="Web-{35DCE849-8021-E8E1-D3B7-DFEFC9CBDB43}" dt="2025-03-12T00:21:34.084" v="75" actId="20577"/>
        <pc:sldMkLst>
          <pc:docMk/>
          <pc:sldMk cId="2670327936" sldId="396"/>
        </pc:sldMkLst>
        <pc:spChg chg="mod">
          <ac:chgData name="Yang Guo" userId="S::yguo0583@uni.sydney.edu.au::75e33912-3855-48ab-bae7-015ebd272520" providerId="AD" clId="Web-{35DCE849-8021-E8E1-D3B7-DFEFC9CBDB43}" dt="2025-03-12T00:21:34.084" v="75" actId="20577"/>
          <ac:spMkLst>
            <pc:docMk/>
            <pc:sldMk cId="2670327936" sldId="396"/>
            <ac:spMk id="3" creationId="{ABC18C3A-A343-5543-AF89-36859082478A}"/>
          </ac:spMkLst>
        </pc:spChg>
        <pc:picChg chg="mod">
          <ac:chgData name="Yang Guo" userId="S::yguo0583@uni.sydney.edu.au::75e33912-3855-48ab-bae7-015ebd272520" providerId="AD" clId="Web-{35DCE849-8021-E8E1-D3B7-DFEFC9CBDB43}" dt="2025-03-12T00:18:17.625" v="41" actId="14100"/>
          <ac:picMkLst>
            <pc:docMk/>
            <pc:sldMk cId="2670327936" sldId="396"/>
            <ac:picMk id="5" creationId="{AA452990-4702-0CA8-A7F3-17E4CEBCA6E4}"/>
          </ac:picMkLst>
        </pc:picChg>
        <pc:picChg chg="mod">
          <ac:chgData name="Yang Guo" userId="S::yguo0583@uni.sydney.edu.au::75e33912-3855-48ab-bae7-015ebd272520" providerId="AD" clId="Web-{35DCE849-8021-E8E1-D3B7-DFEFC9CBDB43}" dt="2025-03-12T00:18:21.907" v="42" actId="14100"/>
          <ac:picMkLst>
            <pc:docMk/>
            <pc:sldMk cId="2670327936" sldId="396"/>
            <ac:picMk id="9" creationId="{DB3E5BDB-0666-1C55-74DB-B41A2D334F0B}"/>
          </ac:picMkLst>
        </pc:picChg>
      </pc:sldChg>
      <pc:sldChg chg="del ord">
        <pc:chgData name="Yang Guo" userId="S::yguo0583@uni.sydney.edu.au::75e33912-3855-48ab-bae7-015ebd272520" providerId="AD" clId="Web-{35DCE849-8021-E8E1-D3B7-DFEFC9CBDB43}" dt="2025-03-12T00:17:49.640" v="37"/>
        <pc:sldMkLst>
          <pc:docMk/>
          <pc:sldMk cId="1971549149" sldId="398"/>
        </pc:sldMkLst>
      </pc:sldChg>
      <pc:sldChg chg="addSp modSp ord">
        <pc:chgData name="Yang Guo" userId="S::yguo0583@uni.sydney.edu.au::75e33912-3855-48ab-bae7-015ebd272520" providerId="AD" clId="Web-{35DCE849-8021-E8E1-D3B7-DFEFC9CBDB43}" dt="2025-03-12T00:48:23.846" v="118" actId="20577"/>
        <pc:sldMkLst>
          <pc:docMk/>
          <pc:sldMk cId="3201115896" sldId="402"/>
        </pc:sldMkLst>
        <pc:spChg chg="mod">
          <ac:chgData name="Yang Guo" userId="S::yguo0583@uni.sydney.edu.au::75e33912-3855-48ab-bae7-015ebd272520" providerId="AD" clId="Web-{35DCE849-8021-E8E1-D3B7-DFEFC9CBDB43}" dt="2025-03-12T00:48:23.846" v="118" actId="20577"/>
          <ac:spMkLst>
            <pc:docMk/>
            <pc:sldMk cId="3201115896" sldId="402"/>
            <ac:spMk id="3" creationId="{ABC18C3A-A343-5543-AF89-36859082478A}"/>
          </ac:spMkLst>
        </pc:spChg>
        <pc:picChg chg="mod">
          <ac:chgData name="Yang Guo" userId="S::yguo0583@uni.sydney.edu.au::75e33912-3855-48ab-bae7-015ebd272520" providerId="AD" clId="Web-{35DCE849-8021-E8E1-D3B7-DFEFC9CBDB43}" dt="2025-03-12T00:24:01.604" v="107" actId="14100"/>
          <ac:picMkLst>
            <pc:docMk/>
            <pc:sldMk cId="3201115896" sldId="402"/>
            <ac:picMk id="5" creationId="{2D3EB0BF-8152-D048-62E5-340A237D3E08}"/>
          </ac:picMkLst>
        </pc:picChg>
        <pc:picChg chg="add mod">
          <ac:chgData name="Yang Guo" userId="S::yguo0583@uni.sydney.edu.au::75e33912-3855-48ab-bae7-015ebd272520" providerId="AD" clId="Web-{35DCE849-8021-E8E1-D3B7-DFEFC9CBDB43}" dt="2025-03-12T00:24:04.994" v="108" actId="14100"/>
          <ac:picMkLst>
            <pc:docMk/>
            <pc:sldMk cId="3201115896" sldId="402"/>
            <ac:picMk id="9" creationId="{839CD2C4-E866-4FEA-106D-B1F9BDB8012E}"/>
          </ac:picMkLst>
        </pc:picChg>
      </pc:sldChg>
      <pc:sldChg chg="modSp">
        <pc:chgData name="Yang Guo" userId="S::yguo0583@uni.sydney.edu.au::75e33912-3855-48ab-bae7-015ebd272520" providerId="AD" clId="Web-{35DCE849-8021-E8E1-D3B7-DFEFC9CBDB43}" dt="2025-03-12T00:08:16.046" v="17" actId="20577"/>
        <pc:sldMkLst>
          <pc:docMk/>
          <pc:sldMk cId="2752603481" sldId="404"/>
        </pc:sldMkLst>
        <pc:spChg chg="mod">
          <ac:chgData name="Yang Guo" userId="S::yguo0583@uni.sydney.edu.au::75e33912-3855-48ab-bae7-015ebd272520" providerId="AD" clId="Web-{35DCE849-8021-E8E1-D3B7-DFEFC9CBDB43}" dt="2025-03-12T00:08:16.046" v="17" actId="20577"/>
          <ac:spMkLst>
            <pc:docMk/>
            <pc:sldMk cId="2752603481" sldId="404"/>
            <ac:spMk id="3" creationId="{A3EC242A-A3F7-68B5-AE56-8CB2FF8273B9}"/>
          </ac:spMkLst>
        </pc:spChg>
      </pc:sldChg>
      <pc:sldChg chg="modSp">
        <pc:chgData name="Yang Guo" userId="S::yguo0583@uni.sydney.edu.au::75e33912-3855-48ab-bae7-015ebd272520" providerId="AD" clId="Web-{35DCE849-8021-E8E1-D3B7-DFEFC9CBDB43}" dt="2025-03-12T00:21:06.333" v="72" actId="20577"/>
        <pc:sldMkLst>
          <pc:docMk/>
          <pc:sldMk cId="2404268103" sldId="406"/>
        </pc:sldMkLst>
        <pc:spChg chg="mod">
          <ac:chgData name="Yang Guo" userId="S::yguo0583@uni.sydney.edu.au::75e33912-3855-48ab-bae7-015ebd272520" providerId="AD" clId="Web-{35DCE849-8021-E8E1-D3B7-DFEFC9CBDB43}" dt="2025-03-12T00:21:06.333" v="72" actId="20577"/>
          <ac:spMkLst>
            <pc:docMk/>
            <pc:sldMk cId="2404268103" sldId="406"/>
            <ac:spMk id="9" creationId="{2D355FF0-C41A-E0C2-90DE-07153AD11BAC}"/>
          </ac:spMkLst>
        </pc:spChg>
      </pc:sldChg>
      <pc:sldChg chg="modSp">
        <pc:chgData name="Yang Guo" userId="S::yguo0583@uni.sydney.edu.au::75e33912-3855-48ab-bae7-015ebd272520" providerId="AD" clId="Web-{35DCE849-8021-E8E1-D3B7-DFEFC9CBDB43}" dt="2025-03-12T00:09:22.626" v="19" actId="14100"/>
        <pc:sldMkLst>
          <pc:docMk/>
          <pc:sldMk cId="122516711" sldId="407"/>
        </pc:sldMkLst>
        <pc:picChg chg="mod">
          <ac:chgData name="Yang Guo" userId="S::yguo0583@uni.sydney.edu.au::75e33912-3855-48ab-bae7-015ebd272520" providerId="AD" clId="Web-{35DCE849-8021-E8E1-D3B7-DFEFC9CBDB43}" dt="2025-03-12T00:09:22.626" v="19" actId="14100"/>
          <ac:picMkLst>
            <pc:docMk/>
            <pc:sldMk cId="122516711" sldId="407"/>
            <ac:picMk id="7" creationId="{9992643F-F2B4-7C1D-A70D-CB0899B75814}"/>
          </ac:picMkLst>
        </pc:picChg>
      </pc:sldChg>
      <pc:sldChg chg="add">
        <pc:chgData name="Yang Guo" userId="S::yguo0583@uni.sydney.edu.au::75e33912-3855-48ab-bae7-015ebd272520" providerId="AD" clId="Web-{35DCE849-8021-E8E1-D3B7-DFEFC9CBDB43}" dt="2025-03-12T00:17:46.859" v="36"/>
        <pc:sldMkLst>
          <pc:docMk/>
          <pc:sldMk cId="803439973" sldId="408"/>
        </pc:sldMkLst>
      </pc:sldChg>
    </pc:docChg>
  </pc:docChgLst>
  <pc:docChgLst>
    <pc:chgData name="Xi Wu" userId="e1a2a524-ea27-451f-b253-f60f0c5ebff6" providerId="ADAL" clId="{4A68E56E-59E4-334F-8F6D-EB6E21E6D196}"/>
    <pc:docChg chg="undo custSel addSld modSld sldOrd modSection">
      <pc:chgData name="Xi Wu" userId="e1a2a524-ea27-451f-b253-f60f0c5ebff6" providerId="ADAL" clId="{4A68E56E-59E4-334F-8F6D-EB6E21E6D196}" dt="2024-02-05T00:05:58.883" v="71" actId="20577"/>
      <pc:docMkLst>
        <pc:docMk/>
      </pc:docMkLst>
      <pc:sldChg chg="modSp add mod ord">
        <pc:chgData name="Xi Wu" userId="e1a2a524-ea27-451f-b253-f60f0c5ebff6" providerId="ADAL" clId="{4A68E56E-59E4-334F-8F6D-EB6E21E6D196}" dt="2024-02-05T00:05:58.883" v="71" actId="20577"/>
        <pc:sldMkLst>
          <pc:docMk/>
          <pc:sldMk cId="1486703422" sldId="40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3/11/2025</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A0A316-D1E1-9745-B24E-D11400EED8A1}" type="slidenum">
              <a:rPr lang="en-US" smtClean="0"/>
              <a:t>4</a:t>
            </a:fld>
            <a:endParaRPr lang="en-US"/>
          </a:p>
        </p:txBody>
      </p:sp>
    </p:spTree>
    <p:extLst>
      <p:ext uri="{BB962C8B-B14F-4D97-AF65-F5344CB8AC3E}">
        <p14:creationId xmlns:p14="http://schemas.microsoft.com/office/powerpoint/2010/main" val="187789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AFF92-9216-2FC2-CF0A-FD3FA98810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DD6AF-0326-7B8A-B069-4836FC992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C383B5-39D3-E8BD-B413-41A4355DDC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B1878F-60CD-34D5-C072-6633AB864390}"/>
              </a:ext>
            </a:extLst>
          </p:cNvPr>
          <p:cNvSpPr>
            <a:spLocks noGrp="1"/>
          </p:cNvSpPr>
          <p:nvPr>
            <p:ph type="sldNum" sz="quarter" idx="5"/>
          </p:nvPr>
        </p:nvSpPr>
        <p:spPr/>
        <p:txBody>
          <a:bodyPr/>
          <a:lstStyle/>
          <a:p>
            <a:fld id="{BCA0A316-D1E1-9745-B24E-D11400EED8A1}" type="slidenum">
              <a:rPr lang="en-US" smtClean="0"/>
              <a:t>5</a:t>
            </a:fld>
            <a:endParaRPr lang="en-US"/>
          </a:p>
        </p:txBody>
      </p:sp>
    </p:spTree>
    <p:extLst>
      <p:ext uri="{BB962C8B-B14F-4D97-AF65-F5344CB8AC3E}">
        <p14:creationId xmlns:p14="http://schemas.microsoft.com/office/powerpoint/2010/main" val="189623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A0A316-D1E1-9745-B24E-D11400EED8A1}" type="slidenum">
              <a:rPr lang="en-US" smtClean="0"/>
              <a:t>6</a:t>
            </a:fld>
            <a:endParaRPr lang="en-US"/>
          </a:p>
        </p:txBody>
      </p:sp>
    </p:spTree>
    <p:extLst>
      <p:ext uri="{BB962C8B-B14F-4D97-AF65-F5344CB8AC3E}">
        <p14:creationId xmlns:p14="http://schemas.microsoft.com/office/powerpoint/2010/main" val="314807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A0A316-D1E1-9745-B24E-D11400EED8A1}" type="slidenum">
              <a:rPr lang="en-US" smtClean="0"/>
              <a:t>7</a:t>
            </a:fld>
            <a:endParaRPr lang="en-US"/>
          </a:p>
        </p:txBody>
      </p:sp>
    </p:spTree>
    <p:extLst>
      <p:ext uri="{BB962C8B-B14F-4D97-AF65-F5344CB8AC3E}">
        <p14:creationId xmlns:p14="http://schemas.microsoft.com/office/powerpoint/2010/main" val="2524647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A0A316-D1E1-9745-B24E-D11400EED8A1}" type="slidenum">
              <a:rPr lang="en-US" smtClean="0"/>
              <a:t>8</a:t>
            </a:fld>
            <a:endParaRPr lang="en-US"/>
          </a:p>
        </p:txBody>
      </p:sp>
    </p:spTree>
    <p:extLst>
      <p:ext uri="{BB962C8B-B14F-4D97-AF65-F5344CB8AC3E}">
        <p14:creationId xmlns:p14="http://schemas.microsoft.com/office/powerpoint/2010/main" val="212215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A0A316-D1E1-9745-B24E-D11400EED8A1}" type="slidenum">
              <a:rPr lang="en-US" smtClean="0"/>
              <a:t>9</a:t>
            </a:fld>
            <a:endParaRPr lang="en-US"/>
          </a:p>
        </p:txBody>
      </p:sp>
    </p:spTree>
    <p:extLst>
      <p:ext uri="{BB962C8B-B14F-4D97-AF65-F5344CB8AC3E}">
        <p14:creationId xmlns:p14="http://schemas.microsoft.com/office/powerpoint/2010/main" val="272682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A0A316-D1E1-9745-B24E-D11400EED8A1}" type="slidenum">
              <a:rPr lang="en-US" smtClean="0"/>
              <a:t>10</a:t>
            </a:fld>
            <a:endParaRPr lang="en-US"/>
          </a:p>
        </p:txBody>
      </p:sp>
    </p:spTree>
    <p:extLst>
      <p:ext uri="{BB962C8B-B14F-4D97-AF65-F5344CB8AC3E}">
        <p14:creationId xmlns:p14="http://schemas.microsoft.com/office/powerpoint/2010/main" val="48674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A0A316-D1E1-9745-B24E-D11400EED8A1}" type="slidenum">
              <a:rPr lang="en-US" smtClean="0"/>
              <a:t>11</a:t>
            </a:fld>
            <a:endParaRPr lang="en-US"/>
          </a:p>
        </p:txBody>
      </p:sp>
    </p:spTree>
    <p:extLst>
      <p:ext uri="{BB962C8B-B14F-4D97-AF65-F5344CB8AC3E}">
        <p14:creationId xmlns:p14="http://schemas.microsoft.com/office/powerpoint/2010/main" val="587811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last name</a:t>
            </a:r>
          </a:p>
          <a:p>
            <a:pPr lvl="0"/>
            <a:r>
              <a:rPr lang="en-US"/>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name last name</a:t>
            </a:r>
          </a:p>
          <a:p>
            <a:pPr lvl="0"/>
            <a:r>
              <a:rPr lang="en-US"/>
              <a:t>Centre/faculty institute</a:t>
            </a:r>
          </a:p>
          <a:p>
            <a:pPr lvl="0"/>
            <a:endParaRPr lang="en-US"/>
          </a:p>
          <a:p>
            <a:pPr lvl="0"/>
            <a:r>
              <a:rPr lang="en-US"/>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Last name</a:t>
            </a:r>
          </a:p>
          <a:p>
            <a:pPr lvl="0"/>
            <a:r>
              <a:rPr lang="en-US"/>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Last name</a:t>
            </a:r>
          </a:p>
          <a:p>
            <a:pPr lvl="0"/>
            <a:r>
              <a:rPr lang="en-US"/>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a:t>
            </a:r>
            <a:br>
              <a:rPr lang="en-US"/>
            </a:br>
            <a:r>
              <a:rPr lang="en-US"/>
              <a:t>Last name</a:t>
            </a:r>
          </a:p>
          <a:p>
            <a:pPr lvl="0"/>
            <a:r>
              <a:rPr lang="en-US"/>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a:t>
            </a:r>
            <a:br>
              <a:rPr lang="en-US"/>
            </a:br>
            <a:r>
              <a:rPr lang="en-US"/>
              <a:t>Last name</a:t>
            </a:r>
          </a:p>
          <a:p>
            <a:pPr lvl="0"/>
            <a:r>
              <a:rPr lang="en-US"/>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a:t>
            </a:r>
            <a:br>
              <a:rPr lang="en-US"/>
            </a:br>
            <a:r>
              <a:rPr lang="en-US"/>
              <a:t>Last name</a:t>
            </a:r>
          </a:p>
          <a:p>
            <a:pPr lvl="0"/>
            <a:r>
              <a:rPr lang="en-US"/>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Last name</a:t>
            </a:r>
          </a:p>
          <a:p>
            <a:pPr lvl="0"/>
            <a:r>
              <a:rPr lang="en-US"/>
              <a:t>Centre/</a:t>
            </a:r>
            <a:br>
              <a:rPr lang="en-US"/>
            </a:br>
            <a:r>
              <a:rPr lang="en-US"/>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Last name</a:t>
            </a:r>
          </a:p>
          <a:p>
            <a:pPr lvl="0"/>
            <a:r>
              <a:rPr lang="en-US"/>
              <a:t>Centre/</a:t>
            </a:r>
            <a:br>
              <a:rPr lang="en-US"/>
            </a:br>
            <a:r>
              <a:rPr lang="en-US"/>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last name</a:t>
            </a:r>
          </a:p>
          <a:p>
            <a:pPr lvl="0"/>
            <a:r>
              <a:rPr lang="en-US"/>
              <a:t>Centre/</a:t>
            </a:r>
            <a:br>
              <a:rPr lang="en-US"/>
            </a:br>
            <a:r>
              <a:rPr lang="en-US"/>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a:t>First name last name</a:t>
            </a:r>
          </a:p>
          <a:p>
            <a:pPr lvl="0"/>
            <a:r>
              <a:rPr lang="en-US"/>
              <a:t>Centre/</a:t>
            </a:r>
            <a:br>
              <a:rPr lang="en-US"/>
            </a:br>
            <a:r>
              <a:rPr lang="en-US"/>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a:t>Text:</a:t>
            </a:r>
          </a:p>
          <a:p>
            <a:pPr marL="342900" indent="-342900">
              <a:buClr>
                <a:srgbClr val="E64626"/>
              </a:buClr>
              <a:buFont typeface="System Font Regular"/>
              <a:buChar char="-"/>
            </a:pPr>
            <a:r>
              <a:rPr lang="en-US" sz="2400"/>
              <a:t>Point 1</a:t>
            </a:r>
          </a:p>
          <a:p>
            <a:pPr marL="342900" indent="-342900">
              <a:buClr>
                <a:srgbClr val="E64626"/>
              </a:buClr>
              <a:buFont typeface="System Font Regular"/>
              <a:buChar char="-"/>
            </a:pPr>
            <a:r>
              <a:rPr lang="en-US" sz="2400"/>
              <a:t>Point 2</a:t>
            </a:r>
          </a:p>
          <a:p>
            <a:pPr marL="342900" indent="-342900">
              <a:buClr>
                <a:srgbClr val="E64626"/>
              </a:buClr>
              <a:buFont typeface="System Font Regular"/>
              <a:buChar char="-"/>
            </a:pPr>
            <a:r>
              <a:rPr lang="en-US" sz="2400"/>
              <a:t>Point 3</a:t>
            </a:r>
          </a:p>
          <a:p>
            <a:pPr marL="342900" indent="-342900">
              <a:buClr>
                <a:srgbClr val="E64626"/>
              </a:buClr>
              <a:buFont typeface="System Font Regular"/>
              <a:buChar char="-"/>
            </a:pPr>
            <a:r>
              <a:rPr lang="en-US" sz="240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a:t>Text:</a:t>
            </a:r>
          </a:p>
          <a:p>
            <a:pPr marL="342900" indent="-342900">
              <a:buClr>
                <a:srgbClr val="E64626"/>
              </a:buClr>
              <a:buFont typeface="System Font Regular"/>
              <a:buChar char="-"/>
            </a:pPr>
            <a:r>
              <a:rPr lang="en-US" sz="2400"/>
              <a:t>Point 1</a:t>
            </a:r>
          </a:p>
          <a:p>
            <a:pPr marL="342900" indent="-342900">
              <a:buClr>
                <a:srgbClr val="E64626"/>
              </a:buClr>
              <a:buFont typeface="System Font Regular"/>
              <a:buChar char="-"/>
            </a:pPr>
            <a:r>
              <a:rPr lang="en-US" sz="2400"/>
              <a:t>Point 2</a:t>
            </a:r>
          </a:p>
          <a:p>
            <a:pPr marL="342900" indent="-342900">
              <a:buClr>
                <a:srgbClr val="E64626"/>
              </a:buClr>
              <a:buFont typeface="System Font Regular"/>
              <a:buChar char="-"/>
            </a:pPr>
            <a:r>
              <a:rPr lang="en-US" sz="2400"/>
              <a:t>Point 3</a:t>
            </a:r>
          </a:p>
          <a:p>
            <a:pPr marL="342900" indent="-342900">
              <a:buClr>
                <a:srgbClr val="E64626"/>
              </a:buClr>
              <a:buFont typeface="System Font Regular"/>
              <a:buChar char="-"/>
            </a:pPr>
            <a:r>
              <a:rPr lang="en-US" sz="240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a:solidFill>
                  <a:schemeClr val="accent1"/>
                </a:solidFill>
              </a:rPr>
              <a:t>Heading</a:t>
            </a:r>
            <a:endParaRPr lang="en-AU">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latin typeface="Arial" panose="020B0604020202020204" pitchFamily="34" charset="0"/>
                <a:cs typeface="Arial" panose="020B0604020202020204" pitchFamily="34" charset="0"/>
              </a:rPr>
              <a:t>The </a:t>
            </a:r>
            <a:r>
              <a:rPr lang="en-AU">
                <a:latin typeface="Arial" panose="020B0604020202020204" pitchFamily="34" charset="0"/>
                <a:cs typeface="Arial" panose="020B0604020202020204" pitchFamily="34" charset="0"/>
              </a:rPr>
              <a:t>University of Sydney</a:t>
            </a:r>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a:solidFill>
                  <a:schemeClr val="accent1"/>
                </a:solidFill>
              </a:rPr>
              <a:t>Heading</a:t>
            </a:r>
            <a:endParaRPr lang="en-AU">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latin typeface="Arial" panose="020B0604020202020204" pitchFamily="34" charset="0"/>
                <a:cs typeface="Arial" panose="020B0604020202020204" pitchFamily="34" charset="0"/>
              </a:rPr>
              <a:t>The </a:t>
            </a:r>
            <a:r>
              <a:rPr lang="en-AU">
                <a:latin typeface="Arial" panose="020B0604020202020204" pitchFamily="34" charset="0"/>
                <a:cs typeface="Arial" panose="020B0604020202020204" pitchFamily="34" charset="0"/>
              </a:rPr>
              <a:t>University of Sydney</a:t>
            </a:r>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a:solidFill>
                  <a:schemeClr val="accent1"/>
                </a:solidFill>
              </a:rPr>
              <a:t>Heading</a:t>
            </a:r>
            <a:endParaRPr lang="en-AU">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latin typeface="Arial" panose="020B0604020202020204" pitchFamily="34" charset="0"/>
                <a:cs typeface="Arial" panose="020B0604020202020204" pitchFamily="34" charset="0"/>
              </a:rPr>
              <a:t>The </a:t>
            </a:r>
            <a:r>
              <a:rPr lang="en-AU">
                <a:latin typeface="Arial" panose="020B0604020202020204" pitchFamily="34" charset="0"/>
                <a:cs typeface="Arial" panose="020B0604020202020204" pitchFamily="34" charset="0"/>
              </a:rPr>
              <a:t>University of Sydney</a:t>
            </a:r>
            <a:endParaRPr>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a:solidFill>
                  <a:schemeClr val="accent1"/>
                </a:solidFill>
              </a:rPr>
              <a:t>Heading</a:t>
            </a:r>
            <a:endParaRPr lang="en-AU">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a:solidFill>
                  <a:schemeClr val="accent1"/>
                </a:solidFill>
              </a:rPr>
              <a:t>Heading</a:t>
            </a:r>
            <a:endParaRPr lang="en-AU">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a:solidFill>
                  <a:schemeClr val="accent1"/>
                </a:solidFill>
              </a:rPr>
              <a:t>Heading</a:t>
            </a:r>
            <a:endParaRPr lang="en-AU">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a:solidFill>
                  <a:schemeClr val="accent1"/>
                </a:solidFill>
              </a:rPr>
              <a:t>Heading</a:t>
            </a:r>
            <a:endParaRPr lang="en-AU">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a:solidFill>
                  <a:srgbClr val="343433"/>
                </a:solidFill>
              </a:rPr>
              <a:t>Bullet point</a:t>
            </a:r>
          </a:p>
          <a:p>
            <a:pPr marL="342900" indent="-342900">
              <a:lnSpc>
                <a:spcPts val="1640"/>
              </a:lnSpc>
              <a:spcBef>
                <a:spcPts val="600"/>
              </a:spcBef>
              <a:buClr>
                <a:schemeClr val="accent1"/>
              </a:buClr>
              <a:buFont typeface="System Font Regular"/>
              <a:buChar char="-"/>
            </a:pPr>
            <a:r>
              <a:rPr lang="en-US" sz="2400">
                <a:solidFill>
                  <a:srgbClr val="343433"/>
                </a:solidFill>
              </a:rPr>
              <a:t> </a:t>
            </a:r>
          </a:p>
          <a:p>
            <a:pPr marL="342900" indent="-342900">
              <a:buFont typeface="System Font Regular"/>
              <a:buChar char="-"/>
            </a:pPr>
            <a:endParaRPr lang="en-US" sz="240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a:t>Heading</a:t>
            </a:r>
            <a:endParaRPr lang="en-AU">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solidFill>
                  <a:schemeClr val="bg1"/>
                </a:solidFill>
                <a:latin typeface="Arial" panose="020B0604020202020204" pitchFamily="34" charset="0"/>
                <a:cs typeface="Arial" panose="020B0604020202020204" pitchFamily="34" charset="0"/>
              </a:rPr>
              <a:t>The </a:t>
            </a:r>
            <a:r>
              <a:rPr lang="en-AU">
                <a:solidFill>
                  <a:schemeClr val="bg1"/>
                </a:solidFill>
                <a:latin typeface="Arial" panose="020B0604020202020204" pitchFamily="34" charset="0"/>
                <a:cs typeface="Arial" panose="020B0604020202020204" pitchFamily="34" charset="0"/>
              </a:rPr>
              <a:t>University of Sydney</a:t>
            </a:r>
            <a:endParaRPr>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latin typeface="Arial" panose="020B0604020202020204" pitchFamily="34" charset="0"/>
                <a:cs typeface="Arial" panose="020B0604020202020204" pitchFamily="34" charset="0"/>
              </a:rPr>
              <a:t>The </a:t>
            </a:r>
            <a:r>
              <a:rPr lang="en-AU">
                <a:latin typeface="Arial" panose="020B0604020202020204" pitchFamily="34" charset="0"/>
                <a:cs typeface="Arial" panose="020B0604020202020204" pitchFamily="34" charset="0"/>
              </a:rPr>
              <a:t>University of Sydney</a:t>
            </a:r>
            <a:endParaRPr>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a:solidFill>
                  <a:schemeClr val="tx1"/>
                </a:solidFill>
              </a:rPr>
              <a:t>Insert team/discipline area/</a:t>
            </a:r>
          </a:p>
          <a:p>
            <a:r>
              <a:rPr lang="en-AU" sz="2400" b="0">
                <a:solidFill>
                  <a:schemeClr val="tx1"/>
                </a:solidFill>
              </a:rPr>
              <a:t>First name Last name</a:t>
            </a:r>
          </a:p>
          <a:p>
            <a:r>
              <a:rPr lang="en-AU" sz="2400" b="0">
                <a:solidFill>
                  <a:schemeClr val="tx1"/>
                </a:solidFill>
              </a:rPr>
              <a:t>Position</a:t>
            </a:r>
          </a:p>
          <a:p>
            <a:r>
              <a:rPr lang="en-AU" sz="2400" b="0">
                <a:solidFill>
                  <a:schemeClr val="tx1"/>
                </a:solidFill>
              </a:rPr>
              <a:t>+61 2 XXXX </a:t>
            </a:r>
            <a:r>
              <a:rPr lang="en-AU" sz="2400" b="0" err="1">
                <a:solidFill>
                  <a:schemeClr val="tx1"/>
                </a:solidFill>
              </a:rPr>
              <a:t>XXXX</a:t>
            </a:r>
            <a:endParaRPr lang="en-AU" sz="2400" b="0">
              <a:solidFill>
                <a:schemeClr val="tx1"/>
              </a:solidFill>
            </a:endParaRPr>
          </a:p>
          <a:p>
            <a:r>
              <a:rPr lang="en-AU" sz="2400" b="0">
                <a:solidFill>
                  <a:schemeClr val="tx1"/>
                </a:solidFill>
              </a:rPr>
              <a:t>first.last@sydney.edu.au</a:t>
            </a:r>
          </a:p>
          <a:p>
            <a:r>
              <a:rPr lang="en-AU" sz="2400" b="0">
                <a:solidFill>
                  <a:schemeClr val="tx1"/>
                </a:solidFill>
              </a:rPr>
              <a:t>sydney.edu.au/</a:t>
            </a:r>
            <a:r>
              <a:rPr lang="en-AU" sz="2400" b="0" err="1">
                <a:solidFill>
                  <a:schemeClr val="tx1"/>
                </a:solidFill>
              </a:rPr>
              <a:t>url</a:t>
            </a:r>
            <a:endParaRPr lang="en-AU" sz="2400" b="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2B7EA36-5F40-F14B-B68B-F9EE2D1117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8" name="Picture 7">
            <a:extLst>
              <a:ext uri="{FF2B5EF4-FFF2-40B4-BE49-F238E27FC236}">
                <a16:creationId xmlns:a16="http://schemas.microsoft.com/office/drawing/2014/main" id="{B181E39E-51C7-3C46-95BF-516195C5BA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3534BFB8-9B90-7445-BE20-4DDAD56F8D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DBEC11B8-B2BE-0546-8E83-3E6ADD82FA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A2641E83-5643-B248-9612-AB80D789B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C4BF122E-9DCB-3349-8EB0-50E29F7A56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B01A6395-7795-F247-9BDE-422D861E4C0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95B6ABB4-0E0B-3845-A5EC-11EA094AEA2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1"/>
            <a:ext cx="4587877"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87877" y="-1"/>
            <a:ext cx="4556123" cy="5143501"/>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043C0DFF-E584-8C4B-B287-B1518DA05E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09848CC1-9AE1-8042-98BA-098A823864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847ABA62-962B-D446-905B-784223D91E7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a:extLst>
              <a:ext uri="{FF2B5EF4-FFF2-40B4-BE49-F238E27FC236}">
                <a16:creationId xmlns:a16="http://schemas.microsoft.com/office/drawing/2014/main" id="{F2E43E6B-B28A-5948-B383-CE62CADB65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
        <p:nvSpPr>
          <p:cNvPr id="3" name="Title 2">
            <a:extLst>
              <a:ext uri="{FF2B5EF4-FFF2-40B4-BE49-F238E27FC236}">
                <a16:creationId xmlns:a16="http://schemas.microsoft.com/office/drawing/2014/main" id="{E52EFF48-B708-B548-BC72-0EF43919D8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C9D19AE-9C15-2C4B-A862-9EDCEC320F3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03829AF4-1F16-C947-B7BE-AAC84A54B2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66D57772-3CBF-BE4A-8579-6803BFBAB9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1455E330-B3EA-F24C-BE3F-0BFBAF552A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31DF2AE9-8F07-DB41-B977-92BDBDEED7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F2398663-A56B-3942-A692-3E0557623CD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8" name="Picture 7">
            <a:extLst>
              <a:ext uri="{FF2B5EF4-FFF2-40B4-BE49-F238E27FC236}">
                <a16:creationId xmlns:a16="http://schemas.microsoft.com/office/drawing/2014/main" id="{998A7CC1-B8B9-4345-80AA-035BA07731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a:latin typeface="Tw Cen MT"/>
                          <a:cs typeface="Tw Cen MT"/>
                        </a:rPr>
                        <a:t>Heading</a:t>
                      </a:r>
                      <a:r>
                        <a:rPr lang="en-US" sz="2400" baseline="0">
                          <a:latin typeface="Tw Cen MT"/>
                          <a:cs typeface="Tw Cen MT"/>
                        </a:rPr>
                        <a:t> 1</a:t>
                      </a:r>
                      <a:endParaRPr lang="en-US" sz="240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a:latin typeface="Tw Cen MT"/>
                          <a:cs typeface="Tw Cen MT"/>
                        </a:rPr>
                        <a:t>Heading</a:t>
                      </a:r>
                      <a:r>
                        <a:rPr lang="en-US" sz="2400" baseline="0">
                          <a:latin typeface="Tw Cen MT"/>
                          <a:cs typeface="Tw Cen MT"/>
                        </a:rPr>
                        <a:t> 2</a:t>
                      </a:r>
                      <a:endParaRPr lang="en-US" sz="240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a:latin typeface="Tw Cen MT"/>
                          <a:cs typeface="Tw Cen MT"/>
                        </a:rPr>
                        <a:t>Heading</a:t>
                      </a:r>
                      <a:r>
                        <a:rPr lang="en-US" sz="2400" baseline="0">
                          <a:latin typeface="Tw Cen MT"/>
                          <a:cs typeface="Tw Cen MT"/>
                        </a:rPr>
                        <a:t> 3</a:t>
                      </a:r>
                      <a:endParaRPr lang="en-US" sz="240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a:latin typeface="Tw Cen MT"/>
                          <a:cs typeface="Tw Cen MT"/>
                        </a:rPr>
                        <a:t>Body</a:t>
                      </a:r>
                      <a:r>
                        <a:rPr lang="en-US" sz="2400" baseline="0">
                          <a:latin typeface="Tw Cen MT"/>
                          <a:cs typeface="Tw Cen MT"/>
                        </a:rPr>
                        <a:t> copy</a:t>
                      </a:r>
                      <a:endParaRPr lang="en-US" sz="240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F71ABA-8AF6-1A47-B9DF-91BBCB4DB89F}"/>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E545BADB-DBEF-654F-D62C-33D9CAAA61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55131" y="458076"/>
            <a:ext cx="930093" cy="321710"/>
          </a:xfrm>
          <a:prstGeom prst="rect">
            <a:avLst/>
          </a:prstGeom>
        </p:spPr>
      </p:pic>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7" name="Picture 6">
            <a:extLst>
              <a:ext uri="{FF2B5EF4-FFF2-40B4-BE49-F238E27FC236}">
                <a16:creationId xmlns:a16="http://schemas.microsoft.com/office/drawing/2014/main" id="{F2006031-890E-E042-B86C-29BE1F4F43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3265" y="4294334"/>
            <a:ext cx="1507032" cy="521268"/>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6" name="Picture 5">
            <a:extLst>
              <a:ext uri="{FF2B5EF4-FFF2-40B4-BE49-F238E27FC236}">
                <a16:creationId xmlns:a16="http://schemas.microsoft.com/office/drawing/2014/main" id="{A3DE141B-5AD2-464B-BB26-757FC0F4B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884" y="4298331"/>
            <a:ext cx="1495476" cy="517271"/>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8" name="Picture 7">
            <a:extLst>
              <a:ext uri="{FF2B5EF4-FFF2-40B4-BE49-F238E27FC236}">
                <a16:creationId xmlns:a16="http://schemas.microsoft.com/office/drawing/2014/main" id="{3154642F-DDE0-C74F-8CE8-C6504120457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3265" y="4294334"/>
            <a:ext cx="1507032" cy="521268"/>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latin typeface="Calibri" panose="020F0502020204030204" pitchFamily="34" charset="0"/>
                <a:cs typeface="Calibri" panose="020F0502020204030204" pitchFamily="34" charset="0"/>
              </a:rPr>
              <a:t>The </a:t>
            </a:r>
            <a:r>
              <a:rPr lang="en-AU">
                <a:latin typeface="Calibri" panose="020F0502020204030204" pitchFamily="34" charset="0"/>
                <a:cs typeface="Calibri" panose="020F0502020204030204" pitchFamily="34" charset="0"/>
              </a:rPr>
              <a:t>University of Sydney</a:t>
            </a:r>
            <a:endParaRPr>
              <a:latin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p15:clr>
            <a:srgbClr val="F26B43"/>
          </p15:clr>
        </p15:guide>
        <p15:guide id="2" pos="226">
          <p15:clr>
            <a:srgbClr val="F26B43"/>
          </p15:clr>
        </p15:guide>
        <p15:guide id="3" pos="5534">
          <p15:clr>
            <a:srgbClr val="F26B43"/>
          </p15:clr>
        </p15:guide>
        <p15:guide id="4" orient="horz" pos="300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a:t>Page </a:t>
            </a:r>
            <a:fld id="{3B11C02F-2186-5E4E-90C0-5210A150EF90}" type="slidenum">
              <a:rPr lang="en-US" sz="675" smtClean="0"/>
              <a:pPr fontAlgn="auto">
                <a:spcBef>
                  <a:spcPts val="0"/>
                </a:spcBef>
                <a:spcAft>
                  <a:spcPts val="0"/>
                </a:spcAft>
                <a:defRPr/>
              </a:pPr>
              <a:t>‹#›</a:t>
            </a:fld>
            <a:endParaRPr lang="en-US" sz="675"/>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a:latin typeface="Arial" panose="020B0604020202020204" pitchFamily="34" charset="0"/>
                <a:cs typeface="Arial" panose="020B0604020202020204" pitchFamily="34" charset="0"/>
              </a:rPr>
              <a:t>The </a:t>
            </a:r>
            <a:r>
              <a:rPr lang="en-AU">
                <a:latin typeface="Arial" panose="020B0604020202020204" pitchFamily="34" charset="0"/>
                <a:cs typeface="Arial" panose="020B0604020202020204" pitchFamily="34" charset="0"/>
              </a:rPr>
              <a:t>University of Sydney</a:t>
            </a:r>
            <a:endParaRPr>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7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77.xml"/><Relationship Id="rId5" Type="http://schemas.openxmlformats.org/officeDocument/2006/relationships/image" Target="../media/image54.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7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emf"/><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7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emf"/><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77.xml"/><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77.xml"/><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5B9F7E-FC25-864A-8FB8-DB32D8A0C680}"/>
              </a:ext>
            </a:extLst>
          </p:cNvPr>
          <p:cNvSpPr/>
          <p:nvPr/>
        </p:nvSpPr>
        <p:spPr>
          <a:xfrm>
            <a:off x="80922" y="1352166"/>
            <a:ext cx="4571999" cy="523220"/>
          </a:xfrm>
          <a:prstGeom prst="rect">
            <a:avLst/>
          </a:prstGeom>
        </p:spPr>
        <p:txBody>
          <a:bodyPr wrap="square">
            <a:spAutoFit/>
          </a:bodyPr>
          <a:lstStyle/>
          <a:p>
            <a:r>
              <a:rPr lang="en-AU" sz="2800">
                <a:solidFill>
                  <a:schemeClr val="bg1"/>
                </a:solidFill>
                <a:latin typeface="+mj-lt"/>
              </a:rPr>
              <a:t>Week 3 Tutorial Presentation</a:t>
            </a:r>
          </a:p>
        </p:txBody>
      </p:sp>
      <p:sp>
        <p:nvSpPr>
          <p:cNvPr id="10" name="Rectangle 9">
            <a:extLst>
              <a:ext uri="{FF2B5EF4-FFF2-40B4-BE49-F238E27FC236}">
                <a16:creationId xmlns:a16="http://schemas.microsoft.com/office/drawing/2014/main" id="{E6F46D16-9FAB-CD4A-B99E-413D76CE0C22}"/>
              </a:ext>
            </a:extLst>
          </p:cNvPr>
          <p:cNvSpPr/>
          <p:nvPr/>
        </p:nvSpPr>
        <p:spPr>
          <a:xfrm>
            <a:off x="80921" y="1985948"/>
            <a:ext cx="4174733" cy="2308324"/>
          </a:xfrm>
          <a:prstGeom prst="rect">
            <a:avLst/>
          </a:prstGeom>
        </p:spPr>
        <p:txBody>
          <a:bodyPr wrap="none" lIns="91440" tIns="45720" rIns="91440" bIns="45720" anchor="t">
            <a:spAutoFit/>
          </a:bodyPr>
          <a:lstStyle/>
          <a:p>
            <a:pPr marL="0" indent="0">
              <a:buNone/>
            </a:pPr>
            <a:r>
              <a:rPr lang="en-AU">
                <a:latin typeface="+mn-lt"/>
                <a:ea typeface="ＭＳ Ｐゴシック"/>
              </a:rPr>
              <a:t>Project Number: CS03-1 </a:t>
            </a:r>
          </a:p>
          <a:p>
            <a:r>
              <a:rPr lang="en-AU">
                <a:latin typeface="+mn-lt"/>
                <a:ea typeface="ＭＳ Ｐゴシック"/>
              </a:rPr>
              <a:t>Project Title: </a:t>
            </a:r>
            <a:r>
              <a:rPr lang="en-AU">
                <a:latin typeface="Arial"/>
                <a:ea typeface="ＭＳ Ｐゴシック"/>
                <a:cs typeface="Arial"/>
              </a:rPr>
              <a:t>Use of machine learning to </a:t>
            </a:r>
          </a:p>
          <a:p>
            <a:r>
              <a:rPr lang="en-AU">
                <a:latin typeface="Arial"/>
                <a:ea typeface="ＭＳ Ｐゴシック"/>
                <a:cs typeface="Arial"/>
              </a:rPr>
              <a:t>                  predict the foot progression</a:t>
            </a:r>
            <a:endParaRPr lang="en-AU">
              <a:cs typeface="Arial"/>
            </a:endParaRPr>
          </a:p>
          <a:p>
            <a:r>
              <a:rPr lang="en-AU">
                <a:latin typeface="Arial"/>
                <a:ea typeface="ＭＳ Ｐゴシック"/>
                <a:cs typeface="Arial"/>
              </a:rPr>
              <a:t>                  angle during gait in people </a:t>
            </a:r>
            <a:endParaRPr lang="en-AU">
              <a:cs typeface="Arial"/>
            </a:endParaRPr>
          </a:p>
          <a:p>
            <a:r>
              <a:rPr lang="en-AU">
                <a:latin typeface="Arial"/>
                <a:ea typeface="ＭＳ Ｐゴシック"/>
                <a:cs typeface="Arial"/>
              </a:rPr>
              <a:t>                  with knee osteoarthritis</a:t>
            </a:r>
            <a:endParaRPr lang="en-AU"/>
          </a:p>
          <a:p>
            <a:r>
              <a:rPr lang="en-AU">
                <a:latin typeface="+mn-lt"/>
                <a:ea typeface="ＭＳ Ｐゴシック"/>
              </a:rPr>
              <a:t>Presenters: </a:t>
            </a:r>
            <a:r>
              <a:rPr lang="en-AU" err="1">
                <a:latin typeface="Arial"/>
                <a:ea typeface="ＭＳ Ｐゴシック"/>
                <a:cs typeface="Arial"/>
              </a:rPr>
              <a:t>Feixiang</a:t>
            </a:r>
            <a:r>
              <a:rPr lang="en-AU">
                <a:latin typeface="Arial"/>
                <a:ea typeface="ＭＳ Ｐゴシック"/>
                <a:cs typeface="Arial"/>
              </a:rPr>
              <a:t> Wang</a:t>
            </a:r>
            <a:r>
              <a:rPr lang="en-AU">
                <a:latin typeface="+mn-lt"/>
                <a:ea typeface="ＭＳ Ｐゴシック"/>
              </a:rPr>
              <a:t>, </a:t>
            </a:r>
            <a:r>
              <a:rPr lang="en-AU">
                <a:latin typeface="Arial"/>
                <a:ea typeface="ＭＳ Ｐゴシック"/>
                <a:cs typeface="Arial"/>
              </a:rPr>
              <a:t>Mohan Xi</a:t>
            </a:r>
            <a:r>
              <a:rPr lang="en-AU">
                <a:latin typeface="+mn-lt"/>
                <a:ea typeface="ＭＳ Ｐゴシック"/>
              </a:rPr>
              <a:t>, </a:t>
            </a:r>
            <a:endParaRPr lang="en-AU">
              <a:cs typeface="Arial"/>
            </a:endParaRPr>
          </a:p>
          <a:p>
            <a:r>
              <a:rPr lang="en-AU">
                <a:latin typeface="Arial"/>
                <a:ea typeface="ＭＳ Ｐゴシック"/>
                <a:cs typeface="Arial"/>
              </a:rPr>
              <a:t>                </a:t>
            </a:r>
            <a:r>
              <a:rPr lang="en-AU" err="1">
                <a:latin typeface="Arial"/>
                <a:ea typeface="ＭＳ Ｐゴシック"/>
                <a:cs typeface="Arial"/>
              </a:rPr>
              <a:t>Ruhao</a:t>
            </a:r>
            <a:r>
              <a:rPr lang="en-AU">
                <a:latin typeface="Arial"/>
                <a:ea typeface="ＭＳ Ｐゴシック"/>
                <a:cs typeface="Arial"/>
              </a:rPr>
              <a:t> Ji</a:t>
            </a:r>
            <a:r>
              <a:rPr lang="en-AU">
                <a:latin typeface="+mn-lt"/>
                <a:ea typeface="ＭＳ Ｐゴシック"/>
              </a:rPr>
              <a:t>, </a:t>
            </a:r>
            <a:r>
              <a:rPr lang="en-AU" err="1">
                <a:latin typeface="Arial"/>
                <a:ea typeface="ＭＳ Ｐゴシック"/>
                <a:cs typeface="Arial"/>
              </a:rPr>
              <a:t>Weijia</a:t>
            </a:r>
            <a:r>
              <a:rPr lang="en-AU">
                <a:latin typeface="Arial"/>
                <a:ea typeface="ＭＳ Ｐゴシック"/>
                <a:cs typeface="Arial"/>
              </a:rPr>
              <a:t> Chi, </a:t>
            </a:r>
            <a:endParaRPr lang="en-AU">
              <a:cs typeface="Arial"/>
            </a:endParaRPr>
          </a:p>
          <a:p>
            <a:r>
              <a:rPr lang="en-AU">
                <a:latin typeface="Arial"/>
                <a:ea typeface="ＭＳ Ｐゴシック"/>
                <a:cs typeface="Arial"/>
              </a:rPr>
              <a:t>                </a:t>
            </a:r>
            <a:r>
              <a:rPr lang="en-AU" err="1">
                <a:latin typeface="Arial"/>
                <a:ea typeface="ＭＳ Ｐゴシック"/>
                <a:cs typeface="Arial"/>
              </a:rPr>
              <a:t>Tonghuan</a:t>
            </a:r>
            <a:r>
              <a:rPr lang="en-AU">
                <a:latin typeface="Arial"/>
                <a:ea typeface="ＭＳ Ｐゴシック"/>
                <a:cs typeface="Arial"/>
              </a:rPr>
              <a:t> Liu, Yang Guo</a:t>
            </a:r>
            <a:endParaRPr lang="en-AU"/>
          </a:p>
        </p:txBody>
      </p:sp>
      <p:sp>
        <p:nvSpPr>
          <p:cNvPr id="13" name="Rectangle 12">
            <a:extLst>
              <a:ext uri="{FF2B5EF4-FFF2-40B4-BE49-F238E27FC236}">
                <a16:creationId xmlns:a16="http://schemas.microsoft.com/office/drawing/2014/main" id="{18F2F142-5CC0-394B-9752-F761AB466C36}"/>
              </a:ext>
            </a:extLst>
          </p:cNvPr>
          <p:cNvSpPr/>
          <p:nvPr/>
        </p:nvSpPr>
        <p:spPr>
          <a:xfrm>
            <a:off x="366941" y="960446"/>
            <a:ext cx="4572000" cy="307777"/>
          </a:xfrm>
          <a:prstGeom prst="rect">
            <a:avLst/>
          </a:prstGeom>
        </p:spPr>
        <p:txBody>
          <a:bodyPr>
            <a:spAutoFit/>
          </a:bodyPr>
          <a:lstStyle/>
          <a:p>
            <a:r>
              <a:rPr lang="en-AU" sz="1400">
                <a:latin typeface="+mj-lt"/>
              </a:rPr>
              <a:t>5703 Group Based Capstone Project</a:t>
            </a:r>
            <a:endParaRPr lang="en-US" sz="1400">
              <a:latin typeface="+mj-lt"/>
            </a:endParaRPr>
          </a:p>
        </p:txBody>
      </p:sp>
    </p:spTree>
    <p:extLst>
      <p:ext uri="{BB962C8B-B14F-4D97-AF65-F5344CB8AC3E}">
        <p14:creationId xmlns:p14="http://schemas.microsoft.com/office/powerpoint/2010/main" val="71477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AF44-F909-4580-862E-7EB331AAAEC3}"/>
              </a:ext>
            </a:extLst>
          </p:cNvPr>
          <p:cNvSpPr>
            <a:spLocks noGrp="1"/>
          </p:cNvSpPr>
          <p:nvPr>
            <p:ph type="title"/>
          </p:nvPr>
        </p:nvSpPr>
        <p:spPr>
          <a:xfrm>
            <a:off x="358775" y="376238"/>
            <a:ext cx="8426450" cy="485387"/>
          </a:xfrm>
        </p:spPr>
        <p:txBody>
          <a:bodyPr/>
          <a:lstStyle/>
          <a:p>
            <a:r>
              <a:rPr lang="en-AU"/>
              <a:t>Individual Progress – Member 5</a:t>
            </a:r>
          </a:p>
        </p:txBody>
      </p:sp>
      <p:sp>
        <p:nvSpPr>
          <p:cNvPr id="3" name="TextBox 2">
            <a:extLst>
              <a:ext uri="{FF2B5EF4-FFF2-40B4-BE49-F238E27FC236}">
                <a16:creationId xmlns:a16="http://schemas.microsoft.com/office/drawing/2014/main" id="{ABC18C3A-A343-5543-AF89-36859082478A}"/>
              </a:ext>
            </a:extLst>
          </p:cNvPr>
          <p:cNvSpPr txBox="1"/>
          <p:nvPr/>
        </p:nvSpPr>
        <p:spPr>
          <a:xfrm>
            <a:off x="280395" y="1612610"/>
            <a:ext cx="4310328" cy="175432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a:solidFill>
                  <a:srgbClr val="343433"/>
                </a:solidFill>
                <a:latin typeface="+mn-lt"/>
                <a:ea typeface="ＭＳ Ｐゴシック"/>
              </a:rPr>
              <a:t>Engagement with the Client</a:t>
            </a:r>
            <a:endParaRPr lang="zh-CN" altLang="en-US"/>
          </a:p>
          <a:p>
            <a:pPr marL="285750" indent="-285750">
              <a:buFont typeface="Arial" panose="020B0604020202020204" pitchFamily="34" charset="0"/>
              <a:buChar char="•"/>
            </a:pPr>
            <a:r>
              <a:rPr lang="en-US" altLang="zh-CN">
                <a:solidFill>
                  <a:srgbClr val="343433"/>
                </a:solidFill>
                <a:latin typeface="+mn-lt"/>
                <a:ea typeface="ＭＳ Ｐゴシック"/>
              </a:rPr>
              <a:t>Biomechanical Analysis and Data Understanding</a:t>
            </a:r>
          </a:p>
          <a:p>
            <a:pPr marL="285750" indent="-285750">
              <a:buFont typeface="Arial" panose="020B0604020202020204" pitchFamily="34" charset="0"/>
              <a:buChar char="•"/>
            </a:pPr>
            <a:r>
              <a:rPr lang="en-US" altLang="zh-CN">
                <a:solidFill>
                  <a:srgbClr val="343433"/>
                </a:solidFill>
                <a:latin typeface="+mn-lt"/>
                <a:ea typeface="ＭＳ Ｐゴシック"/>
              </a:rPr>
              <a:t>Papers related to the project</a:t>
            </a:r>
          </a:p>
          <a:p>
            <a:pPr marL="285750" indent="-285750">
              <a:buFont typeface="Arial" panose="020B0604020202020204" pitchFamily="34" charset="0"/>
              <a:buChar char="•"/>
            </a:pPr>
            <a:r>
              <a:rPr lang="en-US">
                <a:solidFill>
                  <a:srgbClr val="343433"/>
                </a:solidFill>
                <a:latin typeface="TW Cen MT"/>
                <a:ea typeface="ＭＳ Ｐゴシック"/>
              </a:rPr>
              <a:t>Understanding of the background of the project</a:t>
            </a:r>
            <a:endParaRPr lang="en-US" altLang="zh-CN">
              <a:solidFill>
                <a:srgbClr val="343433"/>
              </a:solidFill>
              <a:latin typeface="+mn-lt"/>
              <a:ea typeface="ＭＳ Ｐゴシック"/>
            </a:endParaRPr>
          </a:p>
        </p:txBody>
      </p:sp>
      <p:sp>
        <p:nvSpPr>
          <p:cNvPr id="4" name="TextBox 3">
            <a:extLst>
              <a:ext uri="{FF2B5EF4-FFF2-40B4-BE49-F238E27FC236}">
                <a16:creationId xmlns:a16="http://schemas.microsoft.com/office/drawing/2014/main" id="{BFA8EF09-A47D-A345-A99C-53CA644D6796}"/>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[Presenter with tliu0082]</a:t>
            </a:r>
            <a:endParaRPr lang="en-US" sz="1600" i="1">
              <a:solidFill>
                <a:srgbClr val="343433"/>
              </a:solidFill>
              <a:latin typeface="+mn-lt"/>
              <a:ea typeface="ＭＳ Ｐゴシック"/>
            </a:endParaRPr>
          </a:p>
        </p:txBody>
      </p:sp>
      <p:cxnSp>
        <p:nvCxnSpPr>
          <p:cNvPr id="7" name="Straight Connector 6">
            <a:extLst>
              <a:ext uri="{FF2B5EF4-FFF2-40B4-BE49-F238E27FC236}">
                <a16:creationId xmlns:a16="http://schemas.microsoft.com/office/drawing/2014/main" id="{6D04899B-A954-B446-B460-939E10392463}"/>
              </a:ext>
            </a:extLst>
          </p:cNvPr>
          <p:cNvCxnSpPr>
            <a:cxnSpLocks/>
          </p:cNvCxnSpPr>
          <p:nvPr/>
        </p:nvCxnSpPr>
        <p:spPr>
          <a:xfrm>
            <a:off x="4572000" y="1220690"/>
            <a:ext cx="0" cy="3406747"/>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0F392BAB-A0CB-668F-2D1E-84397ABC5A1C}"/>
              </a:ext>
            </a:extLst>
          </p:cNvPr>
          <p:cNvSpPr/>
          <p:nvPr/>
        </p:nvSpPr>
        <p:spPr>
          <a:xfrm>
            <a:off x="4873640" y="1502305"/>
            <a:ext cx="3911584" cy="3125131"/>
          </a:xfrm>
          <a:prstGeom prst="roundRect">
            <a:avLst>
              <a:gd name="adj" fmla="val 4933"/>
            </a:avLst>
          </a:prstGeom>
          <a:solidFill>
            <a:schemeClr val="accent1">
              <a:lumMod val="20000"/>
              <a:lumOff val="80000"/>
            </a:schemeClr>
          </a:solid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a:solidFill>
                  <a:srgbClr val="E64626"/>
                </a:solidFill>
              </a:rPr>
              <a:t>Screenshot / Demo to support your progress</a:t>
            </a:r>
          </a:p>
        </p:txBody>
      </p:sp>
      <p:pic>
        <p:nvPicPr>
          <p:cNvPr id="12" name="Picture 11">
            <a:extLst>
              <a:ext uri="{FF2B5EF4-FFF2-40B4-BE49-F238E27FC236}">
                <a16:creationId xmlns:a16="http://schemas.microsoft.com/office/drawing/2014/main" id="{AE25B7FD-BB6A-60A5-8036-69D8FD976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5131" y="458076"/>
            <a:ext cx="930093" cy="321710"/>
          </a:xfrm>
          <a:prstGeom prst="rect">
            <a:avLst/>
          </a:prstGeom>
        </p:spPr>
      </p:pic>
      <p:sp>
        <p:nvSpPr>
          <p:cNvPr id="8" name="Rounded Rectangle 7">
            <a:extLst>
              <a:ext uri="{FF2B5EF4-FFF2-40B4-BE49-F238E27FC236}">
                <a16:creationId xmlns:a16="http://schemas.microsoft.com/office/drawing/2014/main" id="{C691C568-6944-C49C-DC10-54CF994E4F69}"/>
              </a:ext>
            </a:extLst>
          </p:cNvPr>
          <p:cNvSpPr/>
          <p:nvPr/>
        </p:nvSpPr>
        <p:spPr>
          <a:xfrm>
            <a:off x="4733556" y="1043873"/>
            <a:ext cx="1623774" cy="276184"/>
          </a:xfrm>
          <a:prstGeom prst="roundRect">
            <a:avLst/>
          </a:prstGeom>
          <a:solidFill>
            <a:srgbClr val="E64626"/>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a:solidFill>
                  <a:schemeClr val="bg1"/>
                </a:solidFill>
              </a:rPr>
              <a:t>Screenshot / Demo</a:t>
            </a:r>
          </a:p>
        </p:txBody>
      </p:sp>
      <p:pic>
        <p:nvPicPr>
          <p:cNvPr id="5" name="图片 4" descr="图表&#10;&#10;AI 生成的内容可能不正确。">
            <a:extLst>
              <a:ext uri="{FF2B5EF4-FFF2-40B4-BE49-F238E27FC236}">
                <a16:creationId xmlns:a16="http://schemas.microsoft.com/office/drawing/2014/main" id="{ED7DAF91-C7FA-A92C-DF78-59C71CE60312}"/>
              </a:ext>
            </a:extLst>
          </p:cNvPr>
          <p:cNvPicPr>
            <a:picLocks noChangeAspect="1"/>
          </p:cNvPicPr>
          <p:nvPr/>
        </p:nvPicPr>
        <p:blipFill>
          <a:blip r:embed="rId4"/>
          <a:stretch>
            <a:fillRect/>
          </a:stretch>
        </p:blipFill>
        <p:spPr>
          <a:xfrm>
            <a:off x="4986190" y="1500040"/>
            <a:ext cx="2747914" cy="1454085"/>
          </a:xfrm>
          <a:prstGeom prst="rect">
            <a:avLst/>
          </a:prstGeom>
        </p:spPr>
      </p:pic>
      <p:pic>
        <p:nvPicPr>
          <p:cNvPr id="9" name="图片 8" descr="图形用户界面, 文本, 应用程序&#10;&#10;AI 生成的内容可能不正确。">
            <a:extLst>
              <a:ext uri="{FF2B5EF4-FFF2-40B4-BE49-F238E27FC236}">
                <a16:creationId xmlns:a16="http://schemas.microsoft.com/office/drawing/2014/main" id="{9901A4E1-0B8F-F683-EEA3-5C379435C024}"/>
              </a:ext>
            </a:extLst>
          </p:cNvPr>
          <p:cNvPicPr>
            <a:picLocks noChangeAspect="1"/>
          </p:cNvPicPr>
          <p:nvPr/>
        </p:nvPicPr>
        <p:blipFill>
          <a:blip r:embed="rId5"/>
          <a:stretch>
            <a:fillRect/>
          </a:stretch>
        </p:blipFill>
        <p:spPr>
          <a:xfrm>
            <a:off x="4917404" y="2947693"/>
            <a:ext cx="3834058" cy="1186501"/>
          </a:xfrm>
          <a:prstGeom prst="rect">
            <a:avLst/>
          </a:prstGeom>
        </p:spPr>
      </p:pic>
      <p:pic>
        <p:nvPicPr>
          <p:cNvPr id="10" name="图片 9" descr="图形用户界面, 文本&#10;&#10;AI 生成的内容可能不正确。">
            <a:extLst>
              <a:ext uri="{FF2B5EF4-FFF2-40B4-BE49-F238E27FC236}">
                <a16:creationId xmlns:a16="http://schemas.microsoft.com/office/drawing/2014/main" id="{359E6624-8C78-14A8-8E93-A6E89F38F902}"/>
              </a:ext>
            </a:extLst>
          </p:cNvPr>
          <p:cNvPicPr>
            <a:picLocks noChangeAspect="1"/>
          </p:cNvPicPr>
          <p:nvPr/>
        </p:nvPicPr>
        <p:blipFill>
          <a:blip r:embed="rId6"/>
          <a:stretch>
            <a:fillRect/>
          </a:stretch>
        </p:blipFill>
        <p:spPr>
          <a:xfrm>
            <a:off x="4926781" y="3660103"/>
            <a:ext cx="2866731" cy="951813"/>
          </a:xfrm>
          <a:prstGeom prst="rect">
            <a:avLst/>
          </a:prstGeom>
        </p:spPr>
      </p:pic>
    </p:spTree>
    <p:extLst>
      <p:ext uri="{BB962C8B-B14F-4D97-AF65-F5344CB8AC3E}">
        <p14:creationId xmlns:p14="http://schemas.microsoft.com/office/powerpoint/2010/main" val="1576063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AF44-F909-4580-862E-7EB331AAAEC3}"/>
              </a:ext>
            </a:extLst>
          </p:cNvPr>
          <p:cNvSpPr>
            <a:spLocks noGrp="1"/>
          </p:cNvSpPr>
          <p:nvPr>
            <p:ph type="title"/>
          </p:nvPr>
        </p:nvSpPr>
        <p:spPr>
          <a:xfrm>
            <a:off x="358775" y="376238"/>
            <a:ext cx="8426450" cy="485387"/>
          </a:xfrm>
        </p:spPr>
        <p:txBody>
          <a:bodyPr/>
          <a:lstStyle/>
          <a:p>
            <a:r>
              <a:rPr lang="en-AU"/>
              <a:t>Individual Progress – Member 6</a:t>
            </a:r>
          </a:p>
        </p:txBody>
      </p:sp>
      <p:sp>
        <p:nvSpPr>
          <p:cNvPr id="3" name="TextBox 2">
            <a:extLst>
              <a:ext uri="{FF2B5EF4-FFF2-40B4-BE49-F238E27FC236}">
                <a16:creationId xmlns:a16="http://schemas.microsoft.com/office/drawing/2014/main" id="{ABC18C3A-A343-5543-AF89-36859082478A}"/>
              </a:ext>
            </a:extLst>
          </p:cNvPr>
          <p:cNvSpPr txBox="1"/>
          <p:nvPr/>
        </p:nvSpPr>
        <p:spPr>
          <a:xfrm>
            <a:off x="280395" y="1404090"/>
            <a:ext cx="4294884" cy="4247317"/>
          </a:xfrm>
          <a:prstGeom prst="rect">
            <a:avLst/>
          </a:prstGeom>
          <a:noFill/>
        </p:spPr>
        <p:txBody>
          <a:bodyPr wrap="square" lIns="91440" tIns="45720" rIns="91440" bIns="45720" rtlCol="0" anchor="t">
            <a:spAutoFit/>
          </a:bodyPr>
          <a:lstStyle/>
          <a:p>
            <a:pPr algn="just">
              <a:buFont typeface="Arial" panose="020B0604020202020204" pitchFamily="34" charset="0"/>
              <a:buChar char="•"/>
            </a:pPr>
            <a:r>
              <a:rPr lang="en-US">
                <a:solidFill>
                  <a:srgbClr val="343433"/>
                </a:solidFill>
                <a:latin typeface="Arial"/>
                <a:ea typeface="ＭＳ Ｐゴシック"/>
                <a:cs typeface="Arial"/>
              </a:rPr>
              <a:t> One hour meeting(Comprehending the dataset, Setting the next progress)</a:t>
            </a:r>
            <a:endParaRPr lang="en-US"/>
          </a:p>
          <a:p>
            <a:pPr algn="just">
              <a:buFont typeface="Arial" panose="020B0604020202020204" pitchFamily="34" charset="0"/>
              <a:buChar char="•"/>
            </a:pPr>
            <a:r>
              <a:rPr lang="en-US">
                <a:solidFill>
                  <a:srgbClr val="343433"/>
                </a:solidFill>
                <a:latin typeface="Arial"/>
                <a:ea typeface="ＭＳ Ｐゴシック"/>
                <a:cs typeface="Arial"/>
              </a:rPr>
              <a:t> Foot orientation in CGM &amp; </a:t>
            </a:r>
            <a:r>
              <a:rPr lang="en-US" err="1">
                <a:solidFill>
                  <a:srgbClr val="343433"/>
                </a:solidFill>
                <a:latin typeface="Arial"/>
                <a:ea typeface="ＭＳ Ｐゴシック"/>
                <a:cs typeface="Arial"/>
              </a:rPr>
              <a:t>PiG</a:t>
            </a:r>
            <a:r>
              <a:rPr lang="en-US">
                <a:solidFill>
                  <a:srgbClr val="343433"/>
                </a:solidFill>
                <a:latin typeface="Arial"/>
                <a:ea typeface="ＭＳ Ｐゴシック"/>
                <a:cs typeface="Arial"/>
              </a:rPr>
              <a:t>:</a:t>
            </a:r>
            <a:endParaRPr lang="en-US" altLang="zh-CN">
              <a:solidFill>
                <a:srgbClr val="343433"/>
              </a:solidFill>
              <a:latin typeface="+mn-lt"/>
              <a:ea typeface="ＭＳ Ｐゴシック"/>
            </a:endParaRPr>
          </a:p>
          <a:p>
            <a:pPr algn="just">
              <a:buFont typeface="Arial" panose="020B0604020202020204" pitchFamily="34" charset="0"/>
            </a:pPr>
            <a:r>
              <a:rPr lang="en-US">
                <a:solidFill>
                  <a:srgbClr val="343433"/>
                </a:solidFill>
                <a:latin typeface="Arial"/>
                <a:ea typeface="ＭＳ Ｐゴシック"/>
                <a:cs typeface="Arial"/>
              </a:rPr>
              <a:t>  I. CGM: Captures only long-axis  orientation.</a:t>
            </a:r>
            <a:endParaRPr lang="en-US">
              <a:ea typeface="ＭＳ Ｐゴシック"/>
            </a:endParaRPr>
          </a:p>
          <a:p>
            <a:pPr algn="just"/>
            <a:r>
              <a:rPr lang="en-US">
                <a:solidFill>
                  <a:srgbClr val="343433"/>
                </a:solidFill>
                <a:latin typeface="Arial"/>
                <a:ea typeface="ＭＳ Ｐゴシック"/>
                <a:cs typeface="Arial"/>
              </a:rPr>
              <a:t>   II. </a:t>
            </a:r>
            <a:r>
              <a:rPr lang="en-US" err="1">
                <a:solidFill>
                  <a:srgbClr val="343433"/>
                </a:solidFill>
                <a:latin typeface="Arial"/>
                <a:ea typeface="ＭＳ Ｐゴシック"/>
                <a:cs typeface="Arial"/>
              </a:rPr>
              <a:t>PiG</a:t>
            </a:r>
            <a:r>
              <a:rPr lang="en-US">
                <a:solidFill>
                  <a:srgbClr val="343433"/>
                </a:solidFill>
                <a:latin typeface="Arial"/>
                <a:ea typeface="ＭＳ Ｐゴシック"/>
                <a:cs typeface="Arial"/>
              </a:rPr>
              <a:t>: Estimates rotation using the heel marker (unvalidated).</a:t>
            </a:r>
            <a:endParaRPr lang="en-US">
              <a:ea typeface="ＭＳ Ｐゴシック"/>
            </a:endParaRPr>
          </a:p>
          <a:p>
            <a:pPr marL="285750" indent="-285750" algn="just">
              <a:buFont typeface="Arial"/>
              <a:buChar char="•"/>
            </a:pPr>
            <a:r>
              <a:rPr lang="en-US">
                <a:solidFill>
                  <a:srgbClr val="343433"/>
                </a:solidFill>
                <a:latin typeface="Arial"/>
                <a:ea typeface="ＭＳ Ｐゴシック"/>
                <a:cs typeface="Arial"/>
              </a:rPr>
              <a:t>After Meeting:  I. The frequency of meeting: once a week.</a:t>
            </a:r>
            <a:endParaRPr lang="en-US">
              <a:solidFill>
                <a:srgbClr val="343433"/>
              </a:solidFill>
              <a:ea typeface="ＭＳ Ｐゴシック"/>
              <a:cs typeface="Arial"/>
            </a:endParaRPr>
          </a:p>
          <a:p>
            <a:pPr marL="285750" indent="-285750" algn="just">
              <a:buFont typeface="Arial"/>
              <a:buChar char="•"/>
            </a:pPr>
            <a:r>
              <a:rPr lang="en-US">
                <a:solidFill>
                  <a:srgbClr val="343433"/>
                </a:solidFill>
                <a:latin typeface="Arial"/>
                <a:ea typeface="ＭＳ Ｐゴシック"/>
                <a:cs typeface="Arial"/>
              </a:rPr>
              <a:t>II. Next Monday(2025/03/17) go to the lab.(We'll decide what the way to analytic the data)</a:t>
            </a:r>
            <a:endParaRPr lang="en-US">
              <a:solidFill>
                <a:srgbClr val="343433"/>
              </a:solidFill>
              <a:cs typeface="Arial"/>
            </a:endParaRPr>
          </a:p>
          <a:p>
            <a:pPr>
              <a:buFont typeface="Arial" panose="020B0604020202020204" pitchFamily="34" charset="0"/>
              <a:buChar char="•"/>
            </a:pPr>
            <a:endParaRPr lang="en-US">
              <a:solidFill>
                <a:srgbClr val="343433"/>
              </a:solidFill>
              <a:cs typeface="Arial"/>
            </a:endParaRPr>
          </a:p>
          <a:p>
            <a:pPr marL="285750" indent="-285750">
              <a:buFont typeface="Arial" panose="020B0604020202020204" pitchFamily="34" charset="0"/>
              <a:buChar char="•"/>
            </a:pPr>
            <a:endParaRPr lang="en-US" altLang="zh-CN">
              <a:solidFill>
                <a:srgbClr val="343433"/>
              </a:solidFill>
              <a:latin typeface="+mn-lt"/>
            </a:endParaRPr>
          </a:p>
          <a:p>
            <a:pPr marL="285750" indent="-285750">
              <a:buFont typeface="Arial" panose="020B0604020202020204" pitchFamily="34" charset="0"/>
              <a:buChar char="•"/>
            </a:pPr>
            <a:endParaRPr lang="en-US" altLang="zh-CN">
              <a:solidFill>
                <a:srgbClr val="343433"/>
              </a:solidFill>
              <a:latin typeface="+mn-lt"/>
            </a:endParaRPr>
          </a:p>
        </p:txBody>
      </p:sp>
      <p:sp>
        <p:nvSpPr>
          <p:cNvPr id="4" name="TextBox 3">
            <a:extLst>
              <a:ext uri="{FF2B5EF4-FFF2-40B4-BE49-F238E27FC236}">
                <a16:creationId xmlns:a16="http://schemas.microsoft.com/office/drawing/2014/main" id="{BFA8EF09-A47D-A345-A99C-53CA644D6796}"/>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[Presenter with yguo0583]</a:t>
            </a:r>
            <a:endParaRPr lang="en-US" sz="1600" i="1">
              <a:solidFill>
                <a:srgbClr val="343433"/>
              </a:solidFill>
              <a:latin typeface="+mn-lt"/>
              <a:ea typeface="ＭＳ Ｐゴシック"/>
            </a:endParaRPr>
          </a:p>
        </p:txBody>
      </p:sp>
      <p:cxnSp>
        <p:nvCxnSpPr>
          <p:cNvPr id="7" name="Straight Connector 6">
            <a:extLst>
              <a:ext uri="{FF2B5EF4-FFF2-40B4-BE49-F238E27FC236}">
                <a16:creationId xmlns:a16="http://schemas.microsoft.com/office/drawing/2014/main" id="{6D04899B-A954-B446-B460-939E10392463}"/>
              </a:ext>
            </a:extLst>
          </p:cNvPr>
          <p:cNvCxnSpPr>
            <a:cxnSpLocks/>
          </p:cNvCxnSpPr>
          <p:nvPr/>
        </p:nvCxnSpPr>
        <p:spPr>
          <a:xfrm>
            <a:off x="4572000" y="1220690"/>
            <a:ext cx="0" cy="3406747"/>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AE25B7FD-BB6A-60A5-8036-69D8FD976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5131" y="458076"/>
            <a:ext cx="930093" cy="321710"/>
          </a:xfrm>
          <a:prstGeom prst="rect">
            <a:avLst/>
          </a:prstGeom>
        </p:spPr>
      </p:pic>
      <p:sp>
        <p:nvSpPr>
          <p:cNvPr id="8" name="Rounded Rectangle 7">
            <a:extLst>
              <a:ext uri="{FF2B5EF4-FFF2-40B4-BE49-F238E27FC236}">
                <a16:creationId xmlns:a16="http://schemas.microsoft.com/office/drawing/2014/main" id="{C691C568-6944-C49C-DC10-54CF994E4F69}"/>
              </a:ext>
            </a:extLst>
          </p:cNvPr>
          <p:cNvSpPr/>
          <p:nvPr/>
        </p:nvSpPr>
        <p:spPr>
          <a:xfrm>
            <a:off x="4532758" y="781292"/>
            <a:ext cx="1623774" cy="276184"/>
          </a:xfrm>
          <a:prstGeom prst="roundRect">
            <a:avLst/>
          </a:prstGeom>
          <a:solidFill>
            <a:srgbClr val="E64626"/>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a:solidFill>
                  <a:schemeClr val="bg1"/>
                </a:solidFill>
              </a:rPr>
              <a:t>Screenshot / Demo</a:t>
            </a:r>
          </a:p>
        </p:txBody>
      </p:sp>
      <p:pic>
        <p:nvPicPr>
          <p:cNvPr id="5" name="Picture 4" descr="cgm25ms">
            <a:extLst>
              <a:ext uri="{FF2B5EF4-FFF2-40B4-BE49-F238E27FC236}">
                <a16:creationId xmlns:a16="http://schemas.microsoft.com/office/drawing/2014/main" id="{2D3EB0BF-8152-D048-62E5-340A237D3E08}"/>
              </a:ext>
            </a:extLst>
          </p:cNvPr>
          <p:cNvPicPr>
            <a:picLocks noChangeAspect="1"/>
          </p:cNvPicPr>
          <p:nvPr/>
        </p:nvPicPr>
        <p:blipFill>
          <a:blip r:embed="rId4"/>
          <a:stretch>
            <a:fillRect/>
          </a:stretch>
        </p:blipFill>
        <p:spPr>
          <a:xfrm>
            <a:off x="4575094" y="1189024"/>
            <a:ext cx="2243440" cy="3301695"/>
          </a:xfrm>
          <a:prstGeom prst="rect">
            <a:avLst/>
          </a:prstGeom>
        </p:spPr>
      </p:pic>
      <p:pic>
        <p:nvPicPr>
          <p:cNvPr id="9" name="图片 8" descr="图片包含 图表&#10;&#10;AI 生成的内容可能不正确。">
            <a:extLst>
              <a:ext uri="{FF2B5EF4-FFF2-40B4-BE49-F238E27FC236}">
                <a16:creationId xmlns:a16="http://schemas.microsoft.com/office/drawing/2014/main" id="{839CD2C4-E866-4FEA-106D-B1F9BDB8012E}"/>
              </a:ext>
            </a:extLst>
          </p:cNvPr>
          <p:cNvPicPr>
            <a:picLocks noChangeAspect="1"/>
          </p:cNvPicPr>
          <p:nvPr/>
        </p:nvPicPr>
        <p:blipFill>
          <a:blip r:embed="rId5"/>
          <a:stretch>
            <a:fillRect/>
          </a:stretch>
        </p:blipFill>
        <p:spPr>
          <a:xfrm>
            <a:off x="6821227" y="1185891"/>
            <a:ext cx="2201763" cy="3175612"/>
          </a:xfrm>
          <a:prstGeom prst="rect">
            <a:avLst/>
          </a:prstGeom>
        </p:spPr>
      </p:pic>
    </p:spTree>
    <p:extLst>
      <p:ext uri="{BB962C8B-B14F-4D97-AF65-F5344CB8AC3E}">
        <p14:creationId xmlns:p14="http://schemas.microsoft.com/office/powerpoint/2010/main" val="3201115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AF44-F909-4580-862E-7EB331AAAEC3}"/>
              </a:ext>
            </a:extLst>
          </p:cNvPr>
          <p:cNvSpPr>
            <a:spLocks noGrp="1"/>
          </p:cNvSpPr>
          <p:nvPr>
            <p:ph type="title"/>
          </p:nvPr>
        </p:nvSpPr>
        <p:spPr>
          <a:xfrm>
            <a:off x="358775" y="376238"/>
            <a:ext cx="8426450" cy="485387"/>
          </a:xfrm>
        </p:spPr>
        <p:txBody>
          <a:bodyPr/>
          <a:lstStyle/>
          <a:p>
            <a:r>
              <a:rPr lang="en-AU"/>
              <a:t>Challenges &amp; Issue </a:t>
            </a:r>
          </a:p>
        </p:txBody>
      </p:sp>
      <p:sp>
        <p:nvSpPr>
          <p:cNvPr id="4" name="TextBox 3">
            <a:extLst>
              <a:ext uri="{FF2B5EF4-FFF2-40B4-BE49-F238E27FC236}">
                <a16:creationId xmlns:a16="http://schemas.microsoft.com/office/drawing/2014/main" id="{BFA8EF09-A47D-A345-A99C-53CA644D6796}"/>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[Presenter with fwan0760]</a:t>
            </a:r>
            <a:endParaRPr lang="en-US" sz="1600" i="1">
              <a:solidFill>
                <a:srgbClr val="343433"/>
              </a:solidFill>
              <a:latin typeface="+mn-lt"/>
              <a:ea typeface="ＭＳ Ｐゴシック"/>
            </a:endParaRPr>
          </a:p>
        </p:txBody>
      </p:sp>
      <p:sp>
        <p:nvSpPr>
          <p:cNvPr id="9" name="TextBox 8">
            <a:extLst>
              <a:ext uri="{FF2B5EF4-FFF2-40B4-BE49-F238E27FC236}">
                <a16:creationId xmlns:a16="http://schemas.microsoft.com/office/drawing/2014/main" id="{CC15FF3D-736E-5B63-3ADA-FAF84745014A}"/>
              </a:ext>
            </a:extLst>
          </p:cNvPr>
          <p:cNvSpPr txBox="1"/>
          <p:nvPr/>
        </p:nvSpPr>
        <p:spPr>
          <a:xfrm>
            <a:off x="280395" y="1612610"/>
            <a:ext cx="7920022" cy="313932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a:solidFill>
                  <a:srgbClr val="343433"/>
                </a:solidFill>
                <a:latin typeface="+mn-lt"/>
                <a:ea typeface="ＭＳ Ｐゴシック"/>
              </a:rPr>
              <a:t>Group-Level Challenges</a:t>
            </a:r>
          </a:p>
          <a:p>
            <a:pPr marL="742950" lvl="1" indent="-285750">
              <a:buFont typeface="Arial" panose="020B0604020202020204" pitchFamily="34" charset="0"/>
              <a:buChar char="•"/>
            </a:pPr>
            <a:r>
              <a:rPr lang="en-US" altLang="zh-CN">
                <a:solidFill>
                  <a:srgbClr val="343433"/>
                </a:solidFill>
                <a:latin typeface="+mn-lt"/>
                <a:ea typeface="ＭＳ Ｐゴシック"/>
              </a:rPr>
              <a:t>Lack of knowledge in </a:t>
            </a:r>
            <a:r>
              <a:rPr lang="en-US" i="1">
                <a:solidFill>
                  <a:srgbClr val="343433"/>
                </a:solidFill>
                <a:latin typeface="TW Cen MT"/>
                <a:ea typeface="ＭＳ Ｐゴシック"/>
              </a:rPr>
              <a:t>Biomechanics</a:t>
            </a:r>
          </a:p>
          <a:p>
            <a:pPr marL="742950" lvl="1" indent="-285750">
              <a:buFont typeface="Arial" panose="020B0604020202020204" pitchFamily="34" charset="0"/>
              <a:buChar char="•"/>
            </a:pPr>
            <a:r>
              <a:rPr lang="en-US" altLang="zh-CN">
                <a:solidFill>
                  <a:srgbClr val="343433"/>
                </a:solidFill>
                <a:latin typeface="+mn-lt"/>
                <a:ea typeface="ＭＳ Ｐゴシック"/>
              </a:rPr>
              <a:t>Lack of experience in processing video data </a:t>
            </a:r>
          </a:p>
          <a:p>
            <a:pPr marL="742950" lvl="1" indent="-285750">
              <a:buFont typeface="Arial" panose="020B0604020202020204" pitchFamily="34" charset="0"/>
              <a:buChar char="•"/>
            </a:pPr>
            <a:r>
              <a:rPr lang="en-US" altLang="zh-CN">
                <a:solidFill>
                  <a:srgbClr val="343433"/>
                </a:solidFill>
                <a:latin typeface="+mn-lt"/>
                <a:ea typeface="ＭＳ Ｐゴシック"/>
              </a:rPr>
              <a:t>Complex Data Structure</a:t>
            </a:r>
          </a:p>
          <a:p>
            <a:pPr marL="285750" indent="-285750">
              <a:buFont typeface="Arial" panose="020B0604020202020204" pitchFamily="34" charset="0"/>
              <a:buChar char="•"/>
            </a:pPr>
            <a:r>
              <a:rPr lang="en-US" altLang="zh-CN">
                <a:solidFill>
                  <a:srgbClr val="343433"/>
                </a:solidFill>
                <a:latin typeface="+mn-lt"/>
                <a:ea typeface="ＭＳ Ｐゴシック"/>
              </a:rPr>
              <a:t>Individual-Level Challenges</a:t>
            </a:r>
          </a:p>
          <a:p>
            <a:pPr marL="742950" lvl="1" indent="-285750">
              <a:buFont typeface="Arial" panose="020B0604020202020204" pitchFamily="34" charset="0"/>
              <a:buChar char="•"/>
            </a:pPr>
            <a:r>
              <a:rPr lang="en-US" altLang="zh-CN" err="1">
                <a:solidFill>
                  <a:srgbClr val="343433"/>
                </a:solidFill>
                <a:latin typeface="+mn-lt"/>
                <a:ea typeface="ＭＳ Ｐゴシック"/>
              </a:rPr>
              <a:t>Feixiang</a:t>
            </a:r>
            <a:r>
              <a:rPr lang="en-US" altLang="zh-CN">
                <a:solidFill>
                  <a:srgbClr val="343433"/>
                </a:solidFill>
                <a:latin typeface="+mn-lt"/>
                <a:ea typeface="ＭＳ Ｐゴシック"/>
              </a:rPr>
              <a:t> Wang: Review LSTM, GRU</a:t>
            </a:r>
          </a:p>
          <a:p>
            <a:pPr marL="742950" lvl="1" indent="-285750">
              <a:buFont typeface="Arial" panose="020B0604020202020204" pitchFamily="34" charset="0"/>
              <a:buChar char="•"/>
            </a:pPr>
            <a:r>
              <a:rPr lang="en-US" altLang="zh-CN">
                <a:solidFill>
                  <a:srgbClr val="343433"/>
                </a:solidFill>
                <a:latin typeface="+mn-lt"/>
                <a:ea typeface="ＭＳ Ｐゴシック"/>
              </a:rPr>
              <a:t>Yang Guo: </a:t>
            </a:r>
            <a:r>
              <a:rPr lang="en-US" altLang="zh-CN">
                <a:solidFill>
                  <a:srgbClr val="343433"/>
                </a:solidFill>
                <a:latin typeface="Tw Cen MT"/>
                <a:ea typeface="ＭＳ Ｐゴシック"/>
              </a:rPr>
              <a:t>R</a:t>
            </a:r>
            <a:r>
              <a:rPr lang="en-US">
                <a:solidFill>
                  <a:srgbClr val="343433"/>
                </a:solidFill>
                <a:latin typeface="TW Cen MT"/>
                <a:ea typeface="ＭＳ Ｐゴシック"/>
              </a:rPr>
              <a:t>eview Attention and Transformer</a:t>
            </a:r>
            <a:endParaRPr lang="en-US"/>
          </a:p>
          <a:p>
            <a:pPr marL="742950" lvl="1" indent="-285750">
              <a:buFont typeface="Arial" panose="020B0604020202020204" pitchFamily="34" charset="0"/>
              <a:buChar char="•"/>
            </a:pPr>
            <a:r>
              <a:rPr lang="en-US" altLang="zh-CN">
                <a:solidFill>
                  <a:srgbClr val="343433"/>
                </a:solidFill>
                <a:latin typeface="+mn-lt"/>
                <a:ea typeface="ＭＳ Ｐゴシック"/>
              </a:rPr>
              <a:t>Mohan Xi: Learn the knowledge about time series data</a:t>
            </a:r>
          </a:p>
          <a:p>
            <a:pPr marL="742950" lvl="1" indent="-285750">
              <a:buFont typeface="Arial" panose="020B0604020202020204" pitchFamily="34" charset="0"/>
              <a:buChar char="•"/>
            </a:pPr>
            <a:r>
              <a:rPr lang="en-US" altLang="zh-CN" err="1">
                <a:solidFill>
                  <a:srgbClr val="343433"/>
                </a:solidFill>
                <a:latin typeface="+mn-lt"/>
                <a:ea typeface="ＭＳ Ｐゴシック"/>
              </a:rPr>
              <a:t>Weijia</a:t>
            </a:r>
            <a:r>
              <a:rPr lang="en-US" altLang="zh-CN">
                <a:solidFill>
                  <a:srgbClr val="343433"/>
                </a:solidFill>
                <a:latin typeface="+mn-lt"/>
                <a:ea typeface="ＭＳ Ｐゴシック"/>
              </a:rPr>
              <a:t> Chi: Introduce data features and structure to team members</a:t>
            </a:r>
          </a:p>
          <a:p>
            <a:pPr marL="742950" lvl="1" indent="-285750">
              <a:buFont typeface="Arial" panose="020B0604020202020204" pitchFamily="34" charset="0"/>
              <a:buChar char="•"/>
            </a:pPr>
            <a:r>
              <a:rPr lang="en-US" altLang="zh-CN" err="1">
                <a:solidFill>
                  <a:srgbClr val="343433"/>
                </a:solidFill>
                <a:latin typeface="+mn-lt"/>
                <a:ea typeface="ＭＳ Ｐゴシック"/>
              </a:rPr>
              <a:t>Tonghuan</a:t>
            </a:r>
            <a:r>
              <a:rPr lang="en-US" altLang="zh-CN">
                <a:solidFill>
                  <a:srgbClr val="343433"/>
                </a:solidFill>
                <a:latin typeface="+mn-lt"/>
                <a:ea typeface="ＭＳ Ｐゴシック"/>
              </a:rPr>
              <a:t> Liu: Learn some knowledge about deep learning</a:t>
            </a:r>
          </a:p>
          <a:p>
            <a:pPr marL="742950" lvl="1" indent="-285750">
              <a:buFont typeface="Arial" panose="020B0604020202020204" pitchFamily="34" charset="0"/>
              <a:buChar char="•"/>
            </a:pPr>
            <a:r>
              <a:rPr lang="en-US" altLang="zh-CN" err="1">
                <a:solidFill>
                  <a:srgbClr val="343433"/>
                </a:solidFill>
                <a:latin typeface="+mn-lt"/>
                <a:ea typeface="ＭＳ Ｐゴシック"/>
              </a:rPr>
              <a:t>Ruihao</a:t>
            </a:r>
            <a:r>
              <a:rPr lang="en-US" altLang="zh-CN">
                <a:solidFill>
                  <a:srgbClr val="343433"/>
                </a:solidFill>
                <a:latin typeface="+mn-lt"/>
                <a:ea typeface="ＭＳ Ｐゴシック"/>
              </a:rPr>
              <a:t> Ji: Focus on Video data and help team members to process them </a:t>
            </a:r>
          </a:p>
        </p:txBody>
      </p:sp>
    </p:spTree>
    <p:extLst>
      <p:ext uri="{BB962C8B-B14F-4D97-AF65-F5344CB8AC3E}">
        <p14:creationId xmlns:p14="http://schemas.microsoft.com/office/powerpoint/2010/main" val="1972977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43C2-ACAA-0C49-8C7A-4213162520CD}"/>
              </a:ext>
            </a:extLst>
          </p:cNvPr>
          <p:cNvSpPr>
            <a:spLocks noGrp="1"/>
          </p:cNvSpPr>
          <p:nvPr>
            <p:ph type="title"/>
          </p:nvPr>
        </p:nvSpPr>
        <p:spPr/>
        <p:txBody>
          <a:bodyPr/>
          <a:lstStyle/>
          <a:p>
            <a:r>
              <a:rPr lang="en-US"/>
              <a:t>What’s the plan before next tutorial?</a:t>
            </a:r>
          </a:p>
        </p:txBody>
      </p:sp>
      <p:sp>
        <p:nvSpPr>
          <p:cNvPr id="3" name="TextBox 2">
            <a:extLst>
              <a:ext uri="{FF2B5EF4-FFF2-40B4-BE49-F238E27FC236}">
                <a16:creationId xmlns:a16="http://schemas.microsoft.com/office/drawing/2014/main" id="{A3EC242A-A3F7-68B5-AE56-8CB2FF8273B9}"/>
              </a:ext>
            </a:extLst>
          </p:cNvPr>
          <p:cNvSpPr txBox="1"/>
          <p:nvPr/>
        </p:nvSpPr>
        <p:spPr>
          <a:xfrm>
            <a:off x="358775" y="1021404"/>
            <a:ext cx="7316348"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a:solidFill>
                  <a:srgbClr val="343433"/>
                </a:solidFill>
                <a:latin typeface="+mn-lt"/>
                <a:ea typeface="ＭＳ Ｐゴシック"/>
              </a:rPr>
              <a:t>Tasks/Goals for Upcoming Week</a:t>
            </a:r>
          </a:p>
          <a:p>
            <a:pPr marL="742950" lvl="1" indent="-285750">
              <a:buFont typeface="Arial" panose="020B0604020202020204" pitchFamily="34" charset="0"/>
              <a:buChar char="•"/>
            </a:pPr>
            <a:r>
              <a:rPr lang="en-US" altLang="zh-CN">
                <a:solidFill>
                  <a:srgbClr val="343433"/>
                </a:solidFill>
                <a:latin typeface="+mn-lt"/>
                <a:ea typeface="ＭＳ Ｐゴシック"/>
              </a:rPr>
              <a:t>Task/Goal 1: Get the whole data and learn the data details </a:t>
            </a:r>
            <a:endParaRPr lang="en-US" altLang="zh-CN">
              <a:solidFill>
                <a:srgbClr val="343433"/>
              </a:solidFill>
              <a:latin typeface="+mn-lt"/>
            </a:endParaRPr>
          </a:p>
          <a:p>
            <a:pPr marL="742950" lvl="1" indent="-285750">
              <a:buFont typeface="Arial" panose="020B0604020202020204" pitchFamily="34" charset="0"/>
              <a:buChar char="•"/>
            </a:pPr>
            <a:r>
              <a:rPr lang="en-US" altLang="zh-CN">
                <a:solidFill>
                  <a:srgbClr val="343433"/>
                </a:solidFill>
                <a:latin typeface="+mn-lt"/>
                <a:ea typeface="ＭＳ Ｐゴシック"/>
              </a:rPr>
              <a:t>Task/Goal 2: Learn related knowledge in </a:t>
            </a:r>
            <a:r>
              <a:rPr lang="en-US" i="1">
                <a:solidFill>
                  <a:srgbClr val="343433"/>
                </a:solidFill>
                <a:latin typeface="TW Cen MT"/>
                <a:ea typeface="ＭＳ Ｐゴシック"/>
              </a:rPr>
              <a:t>Biomechanics</a:t>
            </a:r>
            <a:endParaRPr lang="en-US" altLang="zh-CN">
              <a:solidFill>
                <a:srgbClr val="343433"/>
              </a:solidFill>
              <a:latin typeface="+mn-lt"/>
            </a:endParaRPr>
          </a:p>
          <a:p>
            <a:pPr marL="742950" lvl="1" indent="-285750">
              <a:buFont typeface="Arial" panose="020B0604020202020204" pitchFamily="34" charset="0"/>
              <a:buChar char="•"/>
            </a:pPr>
            <a:r>
              <a:rPr lang="en-US">
                <a:solidFill>
                  <a:srgbClr val="343433"/>
                </a:solidFill>
                <a:latin typeface="TW Cen MT"/>
                <a:ea typeface="ＭＳ Ｐゴシック"/>
              </a:rPr>
              <a:t>Task/Goal 3: Read the paper related to this project</a:t>
            </a:r>
            <a:endParaRPr lang="en-US" altLang="zh-CN">
              <a:solidFill>
                <a:srgbClr val="343433"/>
              </a:solidFill>
              <a:latin typeface="+mn-lt"/>
              <a:ea typeface="ＭＳ Ｐゴシック"/>
            </a:endParaRPr>
          </a:p>
          <a:p>
            <a:pPr marL="742950" lvl="1" indent="-285750">
              <a:buFont typeface="Arial" panose="020B0604020202020204" pitchFamily="34" charset="0"/>
              <a:buChar char="•"/>
            </a:pPr>
            <a:r>
              <a:rPr lang="en-US">
                <a:solidFill>
                  <a:srgbClr val="343433"/>
                </a:solidFill>
                <a:latin typeface="TW Cen MT"/>
                <a:ea typeface="ＭＳ Ｐゴシック"/>
              </a:rPr>
              <a:t>Task/Goal 4: Try to build the demo model and evaluate the difficulties</a:t>
            </a:r>
          </a:p>
          <a:p>
            <a:pPr marL="285750" indent="-285750">
              <a:buFont typeface="Arial" panose="020B0604020202020204" pitchFamily="34" charset="0"/>
              <a:buChar char="•"/>
            </a:pPr>
            <a:r>
              <a:rPr lang="en-US" altLang="zh-CN">
                <a:solidFill>
                  <a:srgbClr val="343433"/>
                </a:solidFill>
                <a:latin typeface="+mn-lt"/>
                <a:ea typeface="ＭＳ Ｐゴシック"/>
              </a:rPr>
              <a:t>Assignment of Responsibilities</a:t>
            </a:r>
          </a:p>
          <a:p>
            <a:pPr marL="742950" lvl="1" indent="-285750">
              <a:buFont typeface="Arial" panose="020B0604020202020204" pitchFamily="34" charset="0"/>
              <a:buChar char="•"/>
            </a:pPr>
            <a:r>
              <a:rPr lang="en-US" altLang="zh-CN" err="1">
                <a:solidFill>
                  <a:srgbClr val="343433"/>
                </a:solidFill>
                <a:latin typeface="+mn-lt"/>
                <a:ea typeface="ＭＳ Ｐゴシック"/>
              </a:rPr>
              <a:t>Feixiang</a:t>
            </a:r>
            <a:r>
              <a:rPr lang="en-US" altLang="zh-CN">
                <a:solidFill>
                  <a:srgbClr val="343433"/>
                </a:solidFill>
                <a:latin typeface="+mn-lt"/>
                <a:ea typeface="ＭＳ Ｐゴシック"/>
              </a:rPr>
              <a:t> Wang: </a:t>
            </a:r>
            <a:r>
              <a:rPr lang="en-US">
                <a:solidFill>
                  <a:srgbClr val="343433"/>
                </a:solidFill>
                <a:latin typeface="TW Cen MT"/>
                <a:ea typeface="ＭＳ Ｐゴシック"/>
              </a:rPr>
              <a:t>Read and introduce papers to other group members</a:t>
            </a:r>
          </a:p>
          <a:p>
            <a:pPr marL="742950" lvl="1" indent="-285750">
              <a:buFont typeface="Arial" panose="020B0604020202020204" pitchFamily="34" charset="0"/>
              <a:buChar char="•"/>
            </a:pPr>
            <a:r>
              <a:rPr lang="en-US" altLang="zh-CN">
                <a:solidFill>
                  <a:srgbClr val="343433"/>
                </a:solidFill>
                <a:latin typeface="+mn-lt"/>
                <a:ea typeface="ＭＳ Ｐゴシック"/>
              </a:rPr>
              <a:t>Yang Guo: Build the Demo Model</a:t>
            </a:r>
          </a:p>
          <a:p>
            <a:pPr marL="742950" lvl="1" indent="-285750">
              <a:buFont typeface="Arial" panose="020B0604020202020204" pitchFamily="34" charset="0"/>
              <a:buChar char="•"/>
            </a:pPr>
            <a:r>
              <a:rPr lang="en-US" altLang="zh-CN" err="1">
                <a:solidFill>
                  <a:srgbClr val="343433"/>
                </a:solidFill>
                <a:latin typeface="+mn-lt"/>
                <a:ea typeface="ＭＳ Ｐゴシック"/>
              </a:rPr>
              <a:t>Ruhao</a:t>
            </a:r>
            <a:r>
              <a:rPr lang="en-US" altLang="zh-CN">
                <a:solidFill>
                  <a:srgbClr val="343433"/>
                </a:solidFill>
                <a:latin typeface="+mn-lt"/>
                <a:ea typeface="ＭＳ Ｐゴシック"/>
              </a:rPr>
              <a:t> Ji: How to process video data in computer vision area</a:t>
            </a:r>
          </a:p>
          <a:p>
            <a:pPr marL="742950" lvl="1" indent="-285750">
              <a:buFont typeface="Arial" panose="020B0604020202020204" pitchFamily="34" charset="0"/>
              <a:buChar char="•"/>
            </a:pPr>
            <a:r>
              <a:rPr lang="en-US" altLang="zh-CN" err="1">
                <a:solidFill>
                  <a:srgbClr val="343433"/>
                </a:solidFill>
                <a:latin typeface="+mn-lt"/>
                <a:ea typeface="ＭＳ Ｐゴシック"/>
              </a:rPr>
              <a:t>Tonghuan</a:t>
            </a:r>
            <a:r>
              <a:rPr lang="en-US" altLang="zh-CN">
                <a:solidFill>
                  <a:srgbClr val="343433"/>
                </a:solidFill>
                <a:latin typeface="+mn-lt"/>
                <a:ea typeface="ＭＳ Ｐゴシック"/>
              </a:rPr>
              <a:t> Liu: </a:t>
            </a:r>
            <a:r>
              <a:rPr lang="en-US">
                <a:solidFill>
                  <a:srgbClr val="343433"/>
                </a:solidFill>
                <a:latin typeface="TW Cen MT"/>
                <a:ea typeface="ＭＳ Ｐゴシック"/>
              </a:rPr>
              <a:t>How to process video data in computer vision area</a:t>
            </a:r>
          </a:p>
          <a:p>
            <a:pPr marL="742950" lvl="1" indent="-285750">
              <a:buFont typeface="Arial" panose="020B0604020202020204" pitchFamily="34" charset="0"/>
              <a:buChar char="•"/>
            </a:pPr>
            <a:r>
              <a:rPr lang="en-US" altLang="zh-CN" err="1">
                <a:solidFill>
                  <a:srgbClr val="343433"/>
                </a:solidFill>
                <a:latin typeface="+mn-lt"/>
                <a:ea typeface="ＭＳ Ｐゴシック"/>
              </a:rPr>
              <a:t>Weijia</a:t>
            </a:r>
            <a:r>
              <a:rPr lang="en-US" altLang="zh-CN">
                <a:solidFill>
                  <a:srgbClr val="343433"/>
                </a:solidFill>
                <a:latin typeface="+mn-lt"/>
                <a:ea typeface="ＭＳ Ｐゴシック"/>
              </a:rPr>
              <a:t> Chi: Introduce data features to other group members</a:t>
            </a:r>
            <a:endParaRPr lang="en-US">
              <a:solidFill>
                <a:srgbClr val="343433"/>
              </a:solidFill>
              <a:latin typeface="TW Cen MT"/>
              <a:ea typeface="ＭＳ Ｐゴシック"/>
            </a:endParaRPr>
          </a:p>
          <a:p>
            <a:pPr marL="742950" lvl="1" indent="-285750">
              <a:buFont typeface="Arial" panose="020B0604020202020204" pitchFamily="34" charset="0"/>
              <a:buChar char="•"/>
            </a:pPr>
            <a:r>
              <a:rPr lang="en-US" altLang="zh-CN">
                <a:solidFill>
                  <a:srgbClr val="343433"/>
                </a:solidFill>
                <a:latin typeface="+mn-lt"/>
                <a:ea typeface="ＭＳ Ｐゴシック"/>
              </a:rPr>
              <a:t>Mohan Xi: Introduce Biomechanics Knowledge to other group members</a:t>
            </a:r>
          </a:p>
        </p:txBody>
      </p:sp>
    </p:spTree>
    <p:extLst>
      <p:ext uri="{BB962C8B-B14F-4D97-AF65-F5344CB8AC3E}">
        <p14:creationId xmlns:p14="http://schemas.microsoft.com/office/powerpoint/2010/main" val="11102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43C2-ACAA-0C49-8C7A-4213162520CD}"/>
              </a:ext>
            </a:extLst>
          </p:cNvPr>
          <p:cNvSpPr>
            <a:spLocks noGrp="1"/>
          </p:cNvSpPr>
          <p:nvPr>
            <p:ph type="title"/>
          </p:nvPr>
        </p:nvSpPr>
        <p:spPr/>
        <p:txBody>
          <a:bodyPr/>
          <a:lstStyle/>
          <a:p>
            <a:r>
              <a:rPr lang="en-US"/>
              <a:t>[Optional] Any Questions?</a:t>
            </a:r>
          </a:p>
        </p:txBody>
      </p:sp>
      <p:sp>
        <p:nvSpPr>
          <p:cNvPr id="3" name="TextBox 2">
            <a:extLst>
              <a:ext uri="{FF2B5EF4-FFF2-40B4-BE49-F238E27FC236}">
                <a16:creationId xmlns:a16="http://schemas.microsoft.com/office/drawing/2014/main" id="{A3EC242A-A3F7-68B5-AE56-8CB2FF8273B9}"/>
              </a:ext>
            </a:extLst>
          </p:cNvPr>
          <p:cNvSpPr txBox="1"/>
          <p:nvPr/>
        </p:nvSpPr>
        <p:spPr>
          <a:xfrm>
            <a:off x="358775" y="1204048"/>
            <a:ext cx="7316348" cy="2585323"/>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altLang="zh-CN">
                <a:solidFill>
                  <a:srgbClr val="343433"/>
                </a:solidFill>
                <a:latin typeface="+mn-lt"/>
                <a:ea typeface="ＭＳ Ｐゴシック"/>
              </a:rPr>
              <a:t>Question 1: Can we add more slides in tutorial presentation</a:t>
            </a:r>
            <a:r>
              <a:rPr lang="en-US" altLang="zh-CN">
                <a:solidFill>
                  <a:srgbClr val="343433"/>
                </a:solidFill>
                <a:latin typeface="Arial"/>
                <a:ea typeface="ＭＳ Ｐゴシック"/>
              </a:rPr>
              <a:t>? </a:t>
            </a:r>
            <a:endParaRPr lang="en-US"/>
          </a:p>
          <a:p>
            <a:pPr marL="285750" indent="-285750" algn="just">
              <a:buFont typeface="Arial" panose="020B0604020202020204" pitchFamily="34" charset="0"/>
              <a:buChar char="•"/>
            </a:pPr>
            <a:endParaRPr lang="en-US" altLang="zh-CN">
              <a:solidFill>
                <a:srgbClr val="343433"/>
              </a:solidFill>
              <a:latin typeface="Arial"/>
              <a:ea typeface="ＭＳ Ｐゴシック"/>
            </a:endParaRPr>
          </a:p>
          <a:p>
            <a:pPr marL="285750" indent="-285750" algn="just">
              <a:buFont typeface="Arial" panose="020B0604020202020204" pitchFamily="34" charset="0"/>
              <a:buChar char="•"/>
            </a:pPr>
            <a:r>
              <a:rPr lang="en-US" altLang="zh-CN">
                <a:solidFill>
                  <a:srgbClr val="343433"/>
                </a:solidFill>
                <a:latin typeface="+mn-lt"/>
                <a:ea typeface="ＭＳ Ｐゴシック"/>
              </a:rPr>
              <a:t>Question 2: Because of client arrangement, we cannot access the data until next Monday. The major works will start from next week which we will show in the next week presentation.</a:t>
            </a:r>
            <a:r>
              <a:rPr lang="en-US" altLang="zh-CN">
                <a:solidFill>
                  <a:srgbClr val="343433"/>
                </a:solidFill>
                <a:latin typeface="TW Cen MT"/>
                <a:ea typeface="ＭＳ Ｐゴシック"/>
              </a:rPr>
              <a:t> </a:t>
            </a:r>
            <a:r>
              <a:rPr lang="en-US">
                <a:solidFill>
                  <a:srgbClr val="343433"/>
                </a:solidFill>
                <a:latin typeface="TW Cen MT"/>
                <a:ea typeface="ＭＳ Ｐゴシック"/>
                <a:cs typeface="Arial"/>
              </a:rPr>
              <a:t>Will this affect the score</a:t>
            </a:r>
            <a:r>
              <a:rPr lang="en-US">
                <a:solidFill>
                  <a:srgbClr val="343433"/>
                </a:solidFill>
                <a:latin typeface="Arial"/>
                <a:ea typeface="ＭＳ Ｐゴシック"/>
                <a:cs typeface="Arial"/>
              </a:rPr>
              <a:t>?</a:t>
            </a:r>
          </a:p>
          <a:p>
            <a:pPr marL="285750" indent="-285750" algn="just">
              <a:buFont typeface="Arial" panose="020B0604020202020204" pitchFamily="34" charset="0"/>
              <a:buChar char="•"/>
            </a:pPr>
            <a:r>
              <a:rPr lang="en-US">
                <a:solidFill>
                  <a:srgbClr val="343433"/>
                </a:solidFill>
                <a:latin typeface="TW Cen MT"/>
                <a:ea typeface="ＭＳ Ｐゴシック"/>
                <a:cs typeface="Arial"/>
              </a:rPr>
              <a:t>Question 3: When we record our zoom meeting, what information must be included</a:t>
            </a:r>
            <a:r>
              <a:rPr lang="en-US">
                <a:solidFill>
                  <a:srgbClr val="343433"/>
                </a:solidFill>
                <a:latin typeface="Arial"/>
                <a:ea typeface="ＭＳ Ｐゴシック"/>
                <a:cs typeface="Arial"/>
              </a:rPr>
              <a:t>?</a:t>
            </a:r>
          </a:p>
          <a:p>
            <a:pPr marL="285750" indent="-285750" algn="just">
              <a:buFont typeface="Arial" panose="020B0604020202020204" pitchFamily="34" charset="0"/>
              <a:buChar char="•"/>
            </a:pPr>
            <a:r>
              <a:rPr lang="en-US">
                <a:solidFill>
                  <a:srgbClr val="343433"/>
                </a:solidFill>
                <a:latin typeface="TW Cen MT"/>
                <a:ea typeface="ＭＳ Ｐゴシック"/>
                <a:cs typeface="Arial"/>
              </a:rPr>
              <a:t>Question 4: Tutor did not agree the invitation in the </a:t>
            </a:r>
            <a:r>
              <a:rPr lang="en-US" err="1">
                <a:solidFill>
                  <a:srgbClr val="343433"/>
                </a:solidFill>
                <a:latin typeface="TW Cen MT"/>
                <a:ea typeface="ＭＳ Ｐゴシック"/>
                <a:cs typeface="Arial"/>
              </a:rPr>
              <a:t>github</a:t>
            </a:r>
            <a:r>
              <a:rPr lang="en-US">
                <a:solidFill>
                  <a:srgbClr val="343433"/>
                </a:solidFill>
                <a:latin typeface="TW Cen MT"/>
                <a:ea typeface="ＭＳ Ｐゴシック"/>
                <a:cs typeface="Arial"/>
              </a:rPr>
              <a:t>. Can you agree with the new invitation we sent to you</a:t>
            </a:r>
            <a:r>
              <a:rPr lang="en-US">
                <a:solidFill>
                  <a:srgbClr val="343433"/>
                </a:solidFill>
                <a:latin typeface="Arial"/>
                <a:ea typeface="ＭＳ Ｐゴシック"/>
                <a:cs typeface="Arial"/>
              </a:rPr>
              <a:t>?</a:t>
            </a:r>
          </a:p>
        </p:txBody>
      </p:sp>
    </p:spTree>
    <p:extLst>
      <p:ext uri="{BB962C8B-B14F-4D97-AF65-F5344CB8AC3E}">
        <p14:creationId xmlns:p14="http://schemas.microsoft.com/office/powerpoint/2010/main" val="2752603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7098-7531-99C1-7BEC-83170504F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5C1F3-BD41-96B0-3375-BEFC137B14BB}"/>
              </a:ext>
            </a:extLst>
          </p:cNvPr>
          <p:cNvSpPr>
            <a:spLocks noGrp="1"/>
          </p:cNvSpPr>
          <p:nvPr>
            <p:ph type="title"/>
          </p:nvPr>
        </p:nvSpPr>
        <p:spPr>
          <a:xfrm>
            <a:off x="358775" y="376238"/>
            <a:ext cx="8426450" cy="485387"/>
          </a:xfrm>
        </p:spPr>
        <p:txBody>
          <a:bodyPr/>
          <a:lstStyle/>
          <a:p>
            <a:r>
              <a:rPr lang="en-AU"/>
              <a:t>Summary of the most recent client meeting</a:t>
            </a:r>
          </a:p>
        </p:txBody>
      </p:sp>
      <p:sp>
        <p:nvSpPr>
          <p:cNvPr id="4" name="TextBox 3">
            <a:extLst>
              <a:ext uri="{FF2B5EF4-FFF2-40B4-BE49-F238E27FC236}">
                <a16:creationId xmlns:a16="http://schemas.microsoft.com/office/drawing/2014/main" id="{640D0CC6-3FB6-F6A8-7A5D-738EEDDAD1A1}"/>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[Presenter with fwan0760]</a:t>
            </a:r>
            <a:endParaRPr lang="en-US" sz="1600" i="1">
              <a:solidFill>
                <a:srgbClr val="343433"/>
              </a:solidFill>
              <a:latin typeface="+mn-lt"/>
              <a:ea typeface="ＭＳ Ｐゴシック"/>
            </a:endParaRPr>
          </a:p>
        </p:txBody>
      </p:sp>
      <p:sp>
        <p:nvSpPr>
          <p:cNvPr id="9" name="TextBox 8">
            <a:extLst>
              <a:ext uri="{FF2B5EF4-FFF2-40B4-BE49-F238E27FC236}">
                <a16:creationId xmlns:a16="http://schemas.microsoft.com/office/drawing/2014/main" id="{F34CC218-199D-4BE9-32D9-3DF7A0CED681}"/>
              </a:ext>
            </a:extLst>
          </p:cNvPr>
          <p:cNvSpPr txBox="1"/>
          <p:nvPr/>
        </p:nvSpPr>
        <p:spPr>
          <a:xfrm>
            <a:off x="280394" y="1400507"/>
            <a:ext cx="8056209" cy="3416320"/>
          </a:xfrm>
          <a:prstGeom prst="rect">
            <a:avLst/>
          </a:prstGeom>
          <a:noFill/>
          <a:ln>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en-US" altLang="zh-CN">
                <a:solidFill>
                  <a:srgbClr val="343433"/>
                </a:solidFill>
                <a:latin typeface="+mn-lt"/>
                <a:ea typeface="ＭＳ Ｐゴシック"/>
              </a:rPr>
              <a:t>Date of Meeting: 2025/3/10</a:t>
            </a:r>
            <a:endParaRPr lang="en-US" altLang="zh-CN">
              <a:solidFill>
                <a:srgbClr val="343433"/>
              </a:solidFill>
              <a:latin typeface="+mn-lt"/>
            </a:endParaRPr>
          </a:p>
          <a:p>
            <a:pPr marL="285750" indent="-285750">
              <a:buFont typeface="Arial" panose="020B0604020202020204" pitchFamily="34" charset="0"/>
              <a:buChar char="•"/>
            </a:pPr>
            <a:r>
              <a:rPr lang="en-US" altLang="zh-CN">
                <a:solidFill>
                  <a:srgbClr val="343433"/>
                </a:solidFill>
                <a:latin typeface="+mn-lt"/>
                <a:ea typeface="ＭＳ Ｐゴシック"/>
              </a:rPr>
              <a:t>Key Points Discussed: </a:t>
            </a:r>
            <a:endParaRPr lang="en-US" altLang="zh-CN">
              <a:solidFill>
                <a:srgbClr val="343433"/>
              </a:solidFill>
              <a:latin typeface="+mn-lt"/>
            </a:endParaRPr>
          </a:p>
          <a:p>
            <a:pPr marL="742950" lvl="1" indent="-285750">
              <a:buFont typeface="Arial" panose="020B0604020202020204" pitchFamily="34" charset="0"/>
              <a:buChar char="•"/>
            </a:pPr>
            <a:r>
              <a:rPr lang="en-US" altLang="zh-CN">
                <a:solidFill>
                  <a:srgbClr val="343433"/>
                </a:solidFill>
                <a:latin typeface="+mn-lt"/>
                <a:ea typeface="ＭＳ Ｐゴシック"/>
              </a:rPr>
              <a:t>Weekly Meeting Format, Time and Location </a:t>
            </a:r>
          </a:p>
          <a:p>
            <a:pPr marL="742950" lvl="1" indent="-285750">
              <a:buFont typeface="Arial" panose="020B0604020202020204" pitchFamily="34" charset="0"/>
              <a:buChar char="•"/>
            </a:pPr>
            <a:r>
              <a:rPr lang="en-US" altLang="zh-CN">
                <a:solidFill>
                  <a:srgbClr val="343433"/>
                </a:solidFill>
                <a:latin typeface="+mn-lt"/>
                <a:ea typeface="ＭＳ Ｐゴシック"/>
              </a:rPr>
              <a:t>Project Introduction and Data Example</a:t>
            </a:r>
          </a:p>
          <a:p>
            <a:pPr marL="742950" lvl="1" indent="-285750">
              <a:buFont typeface="Arial" panose="020B0604020202020204" pitchFamily="34" charset="0"/>
              <a:buChar char="•"/>
            </a:pPr>
            <a:r>
              <a:rPr lang="en-US" altLang="zh-CN">
                <a:solidFill>
                  <a:srgbClr val="343433"/>
                </a:solidFill>
                <a:latin typeface="+mn-lt"/>
                <a:ea typeface="ＭＳ Ｐゴシック"/>
              </a:rPr>
              <a:t>Group member Background Introduction </a:t>
            </a:r>
          </a:p>
          <a:p>
            <a:pPr marL="742950" lvl="1" indent="-285750">
              <a:buFont typeface="Arial" panose="020B0604020202020204" pitchFamily="34" charset="0"/>
              <a:buChar char="•"/>
            </a:pPr>
            <a:r>
              <a:rPr lang="en-US" altLang="zh-CN">
                <a:solidFill>
                  <a:srgbClr val="343433"/>
                </a:solidFill>
                <a:latin typeface="+mn-lt"/>
                <a:ea typeface="ＭＳ Ｐゴシック"/>
              </a:rPr>
              <a:t>Related Knowledge We Need to Learn</a:t>
            </a:r>
            <a:endParaRPr lang="en-US" altLang="zh-CN">
              <a:solidFill>
                <a:srgbClr val="343433"/>
              </a:solidFill>
              <a:latin typeface="+mn-lt"/>
            </a:endParaRPr>
          </a:p>
          <a:p>
            <a:pPr marL="285750" indent="-285750">
              <a:buFont typeface="Arial" panose="020B0604020202020204" pitchFamily="34" charset="0"/>
              <a:buChar char="•"/>
            </a:pPr>
            <a:r>
              <a:rPr lang="en-US" altLang="zh-CN">
                <a:solidFill>
                  <a:srgbClr val="343433"/>
                </a:solidFill>
                <a:latin typeface="+mn-lt"/>
                <a:ea typeface="ＭＳ Ｐゴシック"/>
              </a:rPr>
              <a:t>Client Feedback and Requests:</a:t>
            </a:r>
          </a:p>
          <a:p>
            <a:pPr marL="742950" lvl="1" indent="-285750">
              <a:buFont typeface="Arial" panose="020B0604020202020204" pitchFamily="34" charset="0"/>
              <a:buChar char="•"/>
            </a:pPr>
            <a:r>
              <a:rPr lang="en-US" altLang="zh-CN">
                <a:solidFill>
                  <a:srgbClr val="343433"/>
                </a:solidFill>
                <a:latin typeface="+mn-lt"/>
                <a:ea typeface="ＭＳ Ｐゴシック"/>
              </a:rPr>
              <a:t>Feedback 1: A Lab in Susan Wakil Health Building that we can use in meeting </a:t>
            </a:r>
            <a:endParaRPr lang="en-US" altLang="zh-CN">
              <a:solidFill>
                <a:srgbClr val="343433"/>
              </a:solidFill>
              <a:latin typeface="+mn-lt"/>
            </a:endParaRPr>
          </a:p>
          <a:p>
            <a:pPr marL="742950" lvl="1" indent="-285750">
              <a:buFont typeface="Arial" panose="020B0604020202020204" pitchFamily="34" charset="0"/>
              <a:buChar char="•"/>
            </a:pPr>
            <a:r>
              <a:rPr lang="en-US" altLang="zh-CN">
                <a:solidFill>
                  <a:srgbClr val="343433"/>
                </a:solidFill>
                <a:latin typeface="+mn-lt"/>
                <a:ea typeface="ＭＳ Ｐゴシック"/>
              </a:rPr>
              <a:t>Feedback 2: Good machine Learning basis </a:t>
            </a:r>
            <a:endParaRPr lang="en-US" altLang="zh-CN">
              <a:solidFill>
                <a:srgbClr val="343433"/>
              </a:solidFill>
              <a:latin typeface="+mn-lt"/>
            </a:endParaRPr>
          </a:p>
          <a:p>
            <a:pPr marL="742950" lvl="1" indent="-285750">
              <a:buFont typeface="Arial" panose="020B0604020202020204" pitchFamily="34" charset="0"/>
              <a:buChar char="•"/>
            </a:pPr>
            <a:r>
              <a:rPr lang="en-US" altLang="zh-CN">
                <a:solidFill>
                  <a:srgbClr val="343433"/>
                </a:solidFill>
                <a:latin typeface="+mn-lt"/>
                <a:ea typeface="ＭＳ Ｐゴシック"/>
              </a:rPr>
              <a:t>Request 1: Learn the Model CGM2.4 and read the book </a:t>
            </a:r>
            <a:r>
              <a:rPr lang="en-US" altLang="zh-CN">
                <a:solidFill>
                  <a:srgbClr val="343433"/>
                </a:solidFill>
                <a:latin typeface="Tw Cen MT"/>
                <a:ea typeface="ＭＳ Ｐゴシック"/>
                <a:cs typeface="Arial"/>
              </a:rPr>
              <a:t>"</a:t>
            </a:r>
            <a:r>
              <a:rPr lang="en-US" i="1">
                <a:solidFill>
                  <a:srgbClr val="343433"/>
                </a:solidFill>
                <a:latin typeface="TW Cen MT"/>
                <a:ea typeface="ＭＳ Ｐゴシック"/>
                <a:cs typeface="Arial"/>
              </a:rPr>
              <a:t>The Comprehensive Textbook of Biomechanics"</a:t>
            </a:r>
          </a:p>
          <a:p>
            <a:pPr marL="742950" lvl="1" indent="-285750">
              <a:buFont typeface="Arial" panose="020B0604020202020204" pitchFamily="34" charset="0"/>
              <a:buChar char="•"/>
            </a:pPr>
            <a:r>
              <a:rPr lang="en-US" altLang="zh-CN">
                <a:solidFill>
                  <a:srgbClr val="343433"/>
                </a:solidFill>
                <a:latin typeface="+mn-lt"/>
                <a:ea typeface="ＭＳ Ｐゴシック"/>
              </a:rPr>
              <a:t>Request 2: Learn how to process video data </a:t>
            </a:r>
          </a:p>
        </p:txBody>
      </p:sp>
    </p:spTree>
    <p:extLst>
      <p:ext uri="{BB962C8B-B14F-4D97-AF65-F5344CB8AC3E}">
        <p14:creationId xmlns:p14="http://schemas.microsoft.com/office/powerpoint/2010/main" val="148670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BA713-D4B6-F2AF-AD04-A74575B71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8DEAE-99DA-9A2B-50FE-7BB6A922708F}"/>
              </a:ext>
            </a:extLst>
          </p:cNvPr>
          <p:cNvSpPr>
            <a:spLocks noGrp="1"/>
          </p:cNvSpPr>
          <p:nvPr>
            <p:ph type="title"/>
          </p:nvPr>
        </p:nvSpPr>
        <p:spPr>
          <a:xfrm>
            <a:off x="358775" y="376238"/>
            <a:ext cx="8426450" cy="485387"/>
          </a:xfrm>
        </p:spPr>
        <p:txBody>
          <a:bodyPr/>
          <a:lstStyle/>
          <a:p>
            <a:r>
              <a:rPr lang="en-AU"/>
              <a:t>Recap of Last Week’s Plan</a:t>
            </a:r>
          </a:p>
        </p:txBody>
      </p:sp>
      <p:sp>
        <p:nvSpPr>
          <p:cNvPr id="4" name="TextBox 3">
            <a:extLst>
              <a:ext uri="{FF2B5EF4-FFF2-40B4-BE49-F238E27FC236}">
                <a16:creationId xmlns:a16="http://schemas.microsoft.com/office/drawing/2014/main" id="{865171EA-B674-5D6C-89B4-6E20DF072A0C}"/>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[Presenter with fwan0760]</a:t>
            </a:r>
            <a:endParaRPr lang="en-US" sz="1600" i="1">
              <a:solidFill>
                <a:srgbClr val="343433"/>
              </a:solidFill>
              <a:latin typeface="+mn-lt"/>
              <a:ea typeface="ＭＳ Ｐゴシック"/>
            </a:endParaRPr>
          </a:p>
        </p:txBody>
      </p:sp>
      <p:sp>
        <p:nvSpPr>
          <p:cNvPr id="9" name="TextBox 8">
            <a:extLst>
              <a:ext uri="{FF2B5EF4-FFF2-40B4-BE49-F238E27FC236}">
                <a16:creationId xmlns:a16="http://schemas.microsoft.com/office/drawing/2014/main" id="{2D355FF0-C41A-E0C2-90DE-07153AD11BAC}"/>
              </a:ext>
            </a:extLst>
          </p:cNvPr>
          <p:cNvSpPr txBox="1"/>
          <p:nvPr/>
        </p:nvSpPr>
        <p:spPr>
          <a:xfrm>
            <a:off x="280395" y="1612610"/>
            <a:ext cx="7355818" cy="203132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altLang="zh-CN">
                <a:solidFill>
                  <a:srgbClr val="343433"/>
                </a:solidFill>
                <a:latin typeface="+mn-lt"/>
                <a:ea typeface="ＭＳ Ｐゴシック"/>
              </a:rPr>
              <a:t>Planned Tasks/Goals from Last Presentation:</a:t>
            </a:r>
            <a:endParaRPr lang="en-US"/>
          </a:p>
          <a:p>
            <a:pPr marL="742950" lvl="1" indent="-285750" algn="just">
              <a:buFont typeface="Arial" panose="020B0604020202020204" pitchFamily="34" charset="0"/>
              <a:buChar char="•"/>
            </a:pPr>
            <a:r>
              <a:rPr lang="en-US" altLang="zh-CN">
                <a:solidFill>
                  <a:srgbClr val="343433"/>
                </a:solidFill>
                <a:latin typeface="+mn-lt"/>
                <a:ea typeface="ＭＳ Ｐゴシック"/>
              </a:rPr>
              <a:t>Task/Goal 1: Ensure the weekly meeting format with client</a:t>
            </a:r>
          </a:p>
          <a:p>
            <a:pPr marL="742950" lvl="1" indent="-285750" algn="just">
              <a:buFont typeface="Arial" panose="020B0604020202020204" pitchFamily="34" charset="0"/>
              <a:buChar char="•"/>
            </a:pPr>
            <a:r>
              <a:rPr lang="en-US" altLang="zh-CN">
                <a:solidFill>
                  <a:srgbClr val="343433"/>
                </a:solidFill>
                <a:latin typeface="+mn-lt"/>
                <a:ea typeface="ＭＳ Ｐゴシック"/>
              </a:rPr>
              <a:t>Task/Goal 2: Get the data from client</a:t>
            </a:r>
            <a:endParaRPr lang="en-US" altLang="zh-CN">
              <a:solidFill>
                <a:srgbClr val="343433"/>
              </a:solidFill>
              <a:latin typeface="+mn-lt"/>
            </a:endParaRPr>
          </a:p>
          <a:p>
            <a:pPr marL="742950" lvl="1" indent="-285750" algn="just">
              <a:buFont typeface="Arial" panose="020B0604020202020204" pitchFamily="34" charset="0"/>
              <a:buChar char="•"/>
            </a:pPr>
            <a:r>
              <a:rPr lang="en-US" altLang="zh-CN">
                <a:solidFill>
                  <a:srgbClr val="343433"/>
                </a:solidFill>
                <a:latin typeface="+mn-lt"/>
                <a:ea typeface="ＭＳ Ｐゴシック"/>
              </a:rPr>
              <a:t>Task/Goal 3: Project details and what we need to learn to finish the                  project</a:t>
            </a:r>
          </a:p>
          <a:p>
            <a:pPr marL="742950" lvl="1" indent="-285750" algn="just">
              <a:buFont typeface="Arial" panose="020B0604020202020204" pitchFamily="34" charset="0"/>
              <a:buChar char="•"/>
            </a:pPr>
            <a:r>
              <a:rPr lang="en-US">
                <a:solidFill>
                  <a:srgbClr val="343433"/>
                </a:solidFill>
                <a:latin typeface="TW Cen MT"/>
                <a:ea typeface="ＭＳ Ｐゴシック"/>
              </a:rPr>
              <a:t>Task/Goal 4: How to assign tasks in our group  </a:t>
            </a:r>
          </a:p>
          <a:p>
            <a:pPr marL="742950" lvl="1" indent="-285750" algn="just">
              <a:buFont typeface="Arial" panose="020B0604020202020204" pitchFamily="34" charset="0"/>
              <a:buChar char="•"/>
            </a:pPr>
            <a:r>
              <a:rPr lang="en-US">
                <a:solidFill>
                  <a:srgbClr val="343433"/>
                </a:solidFill>
                <a:latin typeface="TW Cen MT"/>
                <a:ea typeface="ＭＳ Ｐゴシック"/>
              </a:rPr>
              <a:t>Task/Goal 5: Create the slack working space and </a:t>
            </a:r>
            <a:r>
              <a:rPr lang="en-US" err="1">
                <a:solidFill>
                  <a:srgbClr val="343433"/>
                </a:solidFill>
                <a:latin typeface="TW Cen MT"/>
                <a:ea typeface="ＭＳ Ｐゴシック"/>
              </a:rPr>
              <a:t>Github</a:t>
            </a:r>
            <a:r>
              <a:rPr lang="en-US">
                <a:solidFill>
                  <a:srgbClr val="343433"/>
                </a:solidFill>
                <a:latin typeface="TW Cen MT"/>
                <a:ea typeface="ＭＳ Ｐゴシック"/>
              </a:rPr>
              <a:t> project </a:t>
            </a:r>
          </a:p>
        </p:txBody>
      </p:sp>
    </p:spTree>
    <p:extLst>
      <p:ext uri="{BB962C8B-B14F-4D97-AF65-F5344CB8AC3E}">
        <p14:creationId xmlns:p14="http://schemas.microsoft.com/office/powerpoint/2010/main" val="240426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AF44-F909-4580-862E-7EB331AAAEC3}"/>
              </a:ext>
            </a:extLst>
          </p:cNvPr>
          <p:cNvSpPr>
            <a:spLocks noGrp="1"/>
          </p:cNvSpPr>
          <p:nvPr>
            <p:ph type="title"/>
          </p:nvPr>
        </p:nvSpPr>
        <p:spPr>
          <a:xfrm>
            <a:off x="358775" y="376238"/>
            <a:ext cx="8426450" cy="485387"/>
          </a:xfrm>
        </p:spPr>
        <p:txBody>
          <a:bodyPr/>
          <a:lstStyle/>
          <a:p>
            <a:r>
              <a:rPr lang="en-AU"/>
              <a:t>Group Progress</a:t>
            </a:r>
          </a:p>
        </p:txBody>
      </p:sp>
      <p:sp>
        <p:nvSpPr>
          <p:cNvPr id="3" name="TextBox 2">
            <a:extLst>
              <a:ext uri="{FF2B5EF4-FFF2-40B4-BE49-F238E27FC236}">
                <a16:creationId xmlns:a16="http://schemas.microsoft.com/office/drawing/2014/main" id="{ABC18C3A-A343-5543-AF89-36859082478A}"/>
              </a:ext>
            </a:extLst>
          </p:cNvPr>
          <p:cNvSpPr txBox="1"/>
          <p:nvPr/>
        </p:nvSpPr>
        <p:spPr>
          <a:xfrm>
            <a:off x="280394" y="1396710"/>
            <a:ext cx="8575423" cy="3416320"/>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altLang="zh-CN">
                <a:solidFill>
                  <a:srgbClr val="343433"/>
                </a:solidFill>
                <a:latin typeface="+mn-lt"/>
                <a:ea typeface="ＭＳ Ｐゴシック"/>
              </a:rPr>
              <a:t>Achievements since Last Presentation</a:t>
            </a:r>
            <a:endParaRPr lang="en-US"/>
          </a:p>
          <a:p>
            <a:pPr marL="742950" lvl="1" indent="-285750" algn="just">
              <a:buFont typeface="Arial" panose="020B0604020202020204" pitchFamily="34" charset="0"/>
              <a:buChar char="•"/>
            </a:pPr>
            <a:r>
              <a:rPr lang="en-US" altLang="zh-CN">
                <a:solidFill>
                  <a:srgbClr val="343433"/>
                </a:solidFill>
                <a:latin typeface="+mn-lt"/>
                <a:ea typeface="ＭＳ Ｐゴシック"/>
              </a:rPr>
              <a:t>Progress 1: Hold the first meeting with client and ensure the weekly meeting format in future</a:t>
            </a:r>
            <a:endParaRPr lang="en-US" altLang="zh-CN">
              <a:solidFill>
                <a:srgbClr val="343433"/>
              </a:solidFill>
              <a:latin typeface="+mn-lt"/>
            </a:endParaRPr>
          </a:p>
          <a:p>
            <a:pPr marL="742950" lvl="1" indent="-285750" algn="just">
              <a:buFont typeface="Arial" panose="020B0604020202020204" pitchFamily="34" charset="0"/>
              <a:buChar char="•"/>
            </a:pPr>
            <a:r>
              <a:rPr lang="en-US">
                <a:solidFill>
                  <a:srgbClr val="343433"/>
                </a:solidFill>
                <a:latin typeface="TW Cen MT"/>
                <a:ea typeface="ＭＳ Ｐゴシック"/>
              </a:rPr>
              <a:t>Progress 2:</a:t>
            </a:r>
            <a:r>
              <a:rPr lang="en-US" altLang="zh-CN">
                <a:solidFill>
                  <a:srgbClr val="343433"/>
                </a:solidFill>
                <a:latin typeface="+mn-lt"/>
                <a:ea typeface="ＭＳ Ｐゴシック"/>
              </a:rPr>
              <a:t> Get the data example and introduction. However, client told us we cannot get whole data until next weekly meeting (next Monday) </a:t>
            </a:r>
            <a:endParaRPr lang="en-US" altLang="zh-CN">
              <a:solidFill>
                <a:srgbClr val="343433"/>
              </a:solidFill>
              <a:latin typeface="+mn-lt"/>
            </a:endParaRPr>
          </a:p>
          <a:p>
            <a:pPr marL="742950" lvl="1" indent="-285750" algn="just">
              <a:buFont typeface="Arial" panose="020B0604020202020204" pitchFamily="34" charset="0"/>
              <a:buChar char="•"/>
            </a:pPr>
            <a:r>
              <a:rPr lang="en-US" altLang="zh-CN">
                <a:solidFill>
                  <a:srgbClr val="343433"/>
                </a:solidFill>
                <a:latin typeface="+mn-lt"/>
                <a:ea typeface="ＭＳ Ｐゴシック"/>
              </a:rPr>
              <a:t>Progress 3: Get some materials from client.</a:t>
            </a:r>
          </a:p>
          <a:p>
            <a:pPr marL="742950" lvl="1" indent="-285750" algn="just">
              <a:buFont typeface="Arial" panose="020B0604020202020204" pitchFamily="34" charset="0"/>
              <a:buChar char="•"/>
            </a:pPr>
            <a:r>
              <a:rPr lang="en-US" altLang="zh-CN">
                <a:solidFill>
                  <a:srgbClr val="343433"/>
                </a:solidFill>
                <a:latin typeface="+mn-lt"/>
                <a:ea typeface="ＭＳ Ｐゴシック"/>
              </a:rPr>
              <a:t>Progress 4: Ensure the group organization.</a:t>
            </a:r>
          </a:p>
          <a:p>
            <a:pPr marL="285750" indent="-285750" algn="just">
              <a:buFont typeface="Arial" panose="020B0604020202020204" pitchFamily="34" charset="0"/>
              <a:buChar char="•"/>
            </a:pPr>
            <a:r>
              <a:rPr lang="en-US" altLang="zh-CN">
                <a:solidFill>
                  <a:srgbClr val="343433"/>
                </a:solidFill>
                <a:latin typeface="+mn-lt"/>
                <a:ea typeface="ＭＳ Ｐゴシック"/>
              </a:rPr>
              <a:t>Alignment with Client/Project Requirements</a:t>
            </a:r>
          </a:p>
          <a:p>
            <a:pPr marL="742950" lvl="1" indent="-285750" algn="just">
              <a:buFont typeface="Arial" panose="020B0604020202020204" pitchFamily="34" charset="0"/>
              <a:buChar char="•"/>
            </a:pPr>
            <a:r>
              <a:rPr lang="en-US">
                <a:solidFill>
                  <a:srgbClr val="343433"/>
                </a:solidFill>
                <a:latin typeface="TW Cen MT"/>
                <a:ea typeface="ＭＳ Ｐゴシック"/>
                <a:cs typeface="Arial"/>
              </a:rPr>
              <a:t>We need to determine the format of the weekly meetings (which has already been decided) and client hopes that we learn some relevant knowledge (which is already in our plan throughout the semester, with the client providing relevant guidance materials).</a:t>
            </a:r>
            <a:endParaRPr lang="en-US" altLang="zh-CN" i="1">
              <a:solidFill>
                <a:srgbClr val="E64626"/>
              </a:solidFill>
              <a:latin typeface="TW Cen MT"/>
              <a:ea typeface="ＭＳ Ｐゴシック"/>
            </a:endParaRPr>
          </a:p>
        </p:txBody>
      </p:sp>
      <p:sp>
        <p:nvSpPr>
          <p:cNvPr id="4" name="TextBox 3">
            <a:extLst>
              <a:ext uri="{FF2B5EF4-FFF2-40B4-BE49-F238E27FC236}">
                <a16:creationId xmlns:a16="http://schemas.microsoft.com/office/drawing/2014/main" id="{BFA8EF09-A47D-A345-A99C-53CA644D6796}"/>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[Presenter with fwan0760]</a:t>
            </a:r>
            <a:endParaRPr lang="en-US" sz="1600" i="1">
              <a:solidFill>
                <a:srgbClr val="343433"/>
              </a:solidFill>
              <a:latin typeface="+mn-lt"/>
              <a:ea typeface="ＭＳ Ｐゴシック"/>
            </a:endParaRPr>
          </a:p>
        </p:txBody>
      </p:sp>
      <p:pic>
        <p:nvPicPr>
          <p:cNvPr id="12" name="Picture 11">
            <a:extLst>
              <a:ext uri="{FF2B5EF4-FFF2-40B4-BE49-F238E27FC236}">
                <a16:creationId xmlns:a16="http://schemas.microsoft.com/office/drawing/2014/main" id="{AE25B7FD-BB6A-60A5-8036-69D8FD976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5131" y="458076"/>
            <a:ext cx="930093" cy="321710"/>
          </a:xfrm>
          <a:prstGeom prst="rect">
            <a:avLst/>
          </a:prstGeom>
        </p:spPr>
      </p:pic>
    </p:spTree>
    <p:extLst>
      <p:ext uri="{BB962C8B-B14F-4D97-AF65-F5344CB8AC3E}">
        <p14:creationId xmlns:p14="http://schemas.microsoft.com/office/powerpoint/2010/main" val="3809673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29A6-A6AD-53D6-2460-170A0383A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95596-1AB9-5E8E-B684-1B30FCA9B90C}"/>
              </a:ext>
            </a:extLst>
          </p:cNvPr>
          <p:cNvSpPr>
            <a:spLocks noGrp="1"/>
          </p:cNvSpPr>
          <p:nvPr>
            <p:ph type="title"/>
          </p:nvPr>
        </p:nvSpPr>
        <p:spPr>
          <a:xfrm>
            <a:off x="358775" y="376238"/>
            <a:ext cx="8426450" cy="485387"/>
          </a:xfrm>
        </p:spPr>
        <p:txBody>
          <a:bodyPr/>
          <a:lstStyle/>
          <a:p>
            <a:r>
              <a:rPr lang="en-AU"/>
              <a:t>Group Progress Evidence</a:t>
            </a:r>
          </a:p>
        </p:txBody>
      </p:sp>
      <p:sp>
        <p:nvSpPr>
          <p:cNvPr id="4" name="TextBox 3">
            <a:extLst>
              <a:ext uri="{FF2B5EF4-FFF2-40B4-BE49-F238E27FC236}">
                <a16:creationId xmlns:a16="http://schemas.microsoft.com/office/drawing/2014/main" id="{7588FC97-B7AC-E8CF-D48B-62650A3F9713}"/>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[Presenter with fwan0760]</a:t>
            </a:r>
            <a:endParaRPr lang="en-US" sz="1600" i="1">
              <a:solidFill>
                <a:srgbClr val="343433"/>
              </a:solidFill>
              <a:latin typeface="+mn-lt"/>
              <a:ea typeface="ＭＳ Ｐゴシック"/>
            </a:endParaRPr>
          </a:p>
        </p:txBody>
      </p:sp>
      <p:sp>
        <p:nvSpPr>
          <p:cNvPr id="6" name="Rounded Rectangle 5">
            <a:extLst>
              <a:ext uri="{FF2B5EF4-FFF2-40B4-BE49-F238E27FC236}">
                <a16:creationId xmlns:a16="http://schemas.microsoft.com/office/drawing/2014/main" id="{063C0188-9AE8-71D9-35B5-7FB40079AB69}"/>
              </a:ext>
            </a:extLst>
          </p:cNvPr>
          <p:cNvSpPr/>
          <p:nvPr/>
        </p:nvSpPr>
        <p:spPr>
          <a:xfrm>
            <a:off x="358774" y="2081719"/>
            <a:ext cx="8426450" cy="2545717"/>
          </a:xfrm>
          <a:prstGeom prst="roundRect">
            <a:avLst>
              <a:gd name="adj" fmla="val 4933"/>
            </a:avLst>
          </a:prstGeom>
          <a:solidFill>
            <a:schemeClr val="accent1">
              <a:lumMod val="20000"/>
              <a:lumOff val="80000"/>
            </a:schemeClr>
          </a:solid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algn="r"/>
            <a:endParaRPr lang="en-US" sz="1400" err="1">
              <a:solidFill>
                <a:srgbClr val="E64626"/>
              </a:solidFill>
            </a:endParaRPr>
          </a:p>
        </p:txBody>
      </p:sp>
      <p:pic>
        <p:nvPicPr>
          <p:cNvPr id="12" name="Picture 11">
            <a:extLst>
              <a:ext uri="{FF2B5EF4-FFF2-40B4-BE49-F238E27FC236}">
                <a16:creationId xmlns:a16="http://schemas.microsoft.com/office/drawing/2014/main" id="{9E2E603F-984F-EA25-B4FA-D9E9D9A979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5131" y="458076"/>
            <a:ext cx="930093" cy="321710"/>
          </a:xfrm>
          <a:prstGeom prst="rect">
            <a:avLst/>
          </a:prstGeom>
        </p:spPr>
      </p:pic>
      <p:sp>
        <p:nvSpPr>
          <p:cNvPr id="8" name="Rounded Rectangle 7">
            <a:extLst>
              <a:ext uri="{FF2B5EF4-FFF2-40B4-BE49-F238E27FC236}">
                <a16:creationId xmlns:a16="http://schemas.microsoft.com/office/drawing/2014/main" id="{F8805AFB-FD85-D0A4-CFDC-55A304B2CA58}"/>
              </a:ext>
            </a:extLst>
          </p:cNvPr>
          <p:cNvSpPr/>
          <p:nvPr/>
        </p:nvSpPr>
        <p:spPr>
          <a:xfrm>
            <a:off x="358775" y="1508746"/>
            <a:ext cx="1623774" cy="276184"/>
          </a:xfrm>
          <a:prstGeom prst="roundRect">
            <a:avLst/>
          </a:prstGeom>
          <a:solidFill>
            <a:srgbClr val="E64626"/>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a:solidFill>
                  <a:schemeClr val="bg1"/>
                </a:solidFill>
              </a:rPr>
              <a:t>Screenshot / Demo</a:t>
            </a:r>
          </a:p>
        </p:txBody>
      </p:sp>
      <p:pic>
        <p:nvPicPr>
          <p:cNvPr id="3" name="Picture 2" descr="A screenshot of a computer&#10;&#10;AI-generated content may be incorrect.">
            <a:extLst>
              <a:ext uri="{FF2B5EF4-FFF2-40B4-BE49-F238E27FC236}">
                <a16:creationId xmlns:a16="http://schemas.microsoft.com/office/drawing/2014/main" id="{87731B7E-523D-3BF4-D27F-C7BFDBA58116}"/>
              </a:ext>
            </a:extLst>
          </p:cNvPr>
          <p:cNvPicPr>
            <a:picLocks noChangeAspect="1"/>
          </p:cNvPicPr>
          <p:nvPr/>
        </p:nvPicPr>
        <p:blipFill>
          <a:blip r:embed="rId4"/>
          <a:stretch>
            <a:fillRect/>
          </a:stretch>
        </p:blipFill>
        <p:spPr>
          <a:xfrm>
            <a:off x="357556" y="2079788"/>
            <a:ext cx="4068994" cy="2533454"/>
          </a:xfrm>
          <a:prstGeom prst="rect">
            <a:avLst/>
          </a:prstGeom>
        </p:spPr>
      </p:pic>
      <p:sp>
        <p:nvSpPr>
          <p:cNvPr id="5" name="TextBox 4">
            <a:extLst>
              <a:ext uri="{FF2B5EF4-FFF2-40B4-BE49-F238E27FC236}">
                <a16:creationId xmlns:a16="http://schemas.microsoft.com/office/drawing/2014/main" id="{96F9DFC8-1521-0FB3-9E55-FA50509BFC2C}"/>
              </a:ext>
            </a:extLst>
          </p:cNvPr>
          <p:cNvSpPr txBox="1"/>
          <p:nvPr/>
        </p:nvSpPr>
        <p:spPr>
          <a:xfrm>
            <a:off x="1890368" y="3038868"/>
            <a:ext cx="21676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E64626"/>
                </a:solidFill>
                <a:latin typeface="TW Cen MT"/>
                <a:ea typeface="ＭＳ Ｐゴシック"/>
              </a:rPr>
              <a:t>Meeting with Client</a:t>
            </a:r>
            <a:endParaRPr lang="en-US" sz="1400">
              <a:solidFill>
                <a:srgbClr val="E64626"/>
              </a:solidFill>
              <a:latin typeface="TW Cen MT"/>
            </a:endParaRPr>
          </a:p>
        </p:txBody>
      </p:sp>
      <p:pic>
        <p:nvPicPr>
          <p:cNvPr id="7" name="Picture 6" descr="A screenshot of a computer&#10;&#10;AI-generated content may be incorrect.">
            <a:extLst>
              <a:ext uri="{FF2B5EF4-FFF2-40B4-BE49-F238E27FC236}">
                <a16:creationId xmlns:a16="http://schemas.microsoft.com/office/drawing/2014/main" id="{9992643F-F2B4-7C1D-A70D-CB0899B75814}"/>
              </a:ext>
            </a:extLst>
          </p:cNvPr>
          <p:cNvPicPr>
            <a:picLocks noChangeAspect="1"/>
          </p:cNvPicPr>
          <p:nvPr/>
        </p:nvPicPr>
        <p:blipFill>
          <a:blip r:embed="rId5"/>
          <a:stretch>
            <a:fillRect/>
          </a:stretch>
        </p:blipFill>
        <p:spPr>
          <a:xfrm>
            <a:off x="4424706" y="2082028"/>
            <a:ext cx="4359299" cy="1403259"/>
          </a:xfrm>
          <a:prstGeom prst="rect">
            <a:avLst/>
          </a:prstGeom>
        </p:spPr>
      </p:pic>
      <p:sp>
        <p:nvSpPr>
          <p:cNvPr id="9" name="TextBox 8">
            <a:extLst>
              <a:ext uri="{FF2B5EF4-FFF2-40B4-BE49-F238E27FC236}">
                <a16:creationId xmlns:a16="http://schemas.microsoft.com/office/drawing/2014/main" id="{9D388153-EC8D-8579-8D8A-3C86E8E434ED}"/>
              </a:ext>
            </a:extLst>
          </p:cNvPr>
          <p:cNvSpPr txBox="1"/>
          <p:nvPr/>
        </p:nvSpPr>
        <p:spPr>
          <a:xfrm>
            <a:off x="6562724" y="2409825"/>
            <a:ext cx="1676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E64626"/>
                </a:solidFill>
                <a:latin typeface="TW Cen MT"/>
                <a:ea typeface="ＭＳ Ｐゴシック"/>
              </a:rPr>
              <a:t>Data example</a:t>
            </a:r>
            <a:endParaRPr lang="en-US">
              <a:solidFill>
                <a:srgbClr val="E64626"/>
              </a:solidFill>
              <a:latin typeface="TW Cen MT"/>
            </a:endParaRPr>
          </a:p>
        </p:txBody>
      </p:sp>
      <p:pic>
        <p:nvPicPr>
          <p:cNvPr id="10" name="Picture 9" descr="A screenshot of a computer&#10;&#10;AI-generated content may be incorrect.">
            <a:extLst>
              <a:ext uri="{FF2B5EF4-FFF2-40B4-BE49-F238E27FC236}">
                <a16:creationId xmlns:a16="http://schemas.microsoft.com/office/drawing/2014/main" id="{ADF3E91C-1892-52AF-4E07-570B63933056}"/>
              </a:ext>
            </a:extLst>
          </p:cNvPr>
          <p:cNvPicPr>
            <a:picLocks noChangeAspect="1"/>
          </p:cNvPicPr>
          <p:nvPr/>
        </p:nvPicPr>
        <p:blipFill>
          <a:blip r:embed="rId6"/>
          <a:stretch>
            <a:fillRect/>
          </a:stretch>
        </p:blipFill>
        <p:spPr>
          <a:xfrm>
            <a:off x="4425950" y="3482564"/>
            <a:ext cx="4362450" cy="1143822"/>
          </a:xfrm>
          <a:prstGeom prst="rect">
            <a:avLst/>
          </a:prstGeom>
        </p:spPr>
      </p:pic>
      <p:sp>
        <p:nvSpPr>
          <p:cNvPr id="11" name="TextBox 10">
            <a:extLst>
              <a:ext uri="{FF2B5EF4-FFF2-40B4-BE49-F238E27FC236}">
                <a16:creationId xmlns:a16="http://schemas.microsoft.com/office/drawing/2014/main" id="{35E36578-A098-047D-97DA-C97ED075B1C9}"/>
              </a:ext>
            </a:extLst>
          </p:cNvPr>
          <p:cNvSpPr txBox="1"/>
          <p:nvPr/>
        </p:nvSpPr>
        <p:spPr>
          <a:xfrm>
            <a:off x="5768973" y="3870324"/>
            <a:ext cx="1676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E64626"/>
                </a:solidFill>
                <a:latin typeface="TW Cen MT"/>
                <a:ea typeface="ＭＳ Ｐゴシック"/>
              </a:rPr>
              <a:t>Group Meeting</a:t>
            </a:r>
            <a:endParaRPr lang="en-US">
              <a:solidFill>
                <a:srgbClr val="E64626"/>
              </a:solidFill>
              <a:latin typeface="TW Cen MT"/>
            </a:endParaRPr>
          </a:p>
        </p:txBody>
      </p:sp>
    </p:spTree>
    <p:extLst>
      <p:ext uri="{BB962C8B-B14F-4D97-AF65-F5344CB8AC3E}">
        <p14:creationId xmlns:p14="http://schemas.microsoft.com/office/powerpoint/2010/main" val="12251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AF44-F909-4580-862E-7EB331AAAEC3}"/>
              </a:ext>
            </a:extLst>
          </p:cNvPr>
          <p:cNvSpPr>
            <a:spLocks noGrp="1"/>
          </p:cNvSpPr>
          <p:nvPr>
            <p:ph type="title"/>
          </p:nvPr>
        </p:nvSpPr>
        <p:spPr>
          <a:xfrm>
            <a:off x="358775" y="376238"/>
            <a:ext cx="8426450" cy="485387"/>
          </a:xfrm>
        </p:spPr>
        <p:txBody>
          <a:bodyPr/>
          <a:lstStyle/>
          <a:p>
            <a:r>
              <a:rPr lang="en-AU"/>
              <a:t>Individual Progress – Member 1</a:t>
            </a:r>
          </a:p>
        </p:txBody>
      </p:sp>
      <p:sp>
        <p:nvSpPr>
          <p:cNvPr id="3" name="TextBox 2">
            <a:extLst>
              <a:ext uri="{FF2B5EF4-FFF2-40B4-BE49-F238E27FC236}">
                <a16:creationId xmlns:a16="http://schemas.microsoft.com/office/drawing/2014/main" id="{ABC18C3A-A343-5543-AF89-36859082478A}"/>
              </a:ext>
            </a:extLst>
          </p:cNvPr>
          <p:cNvSpPr txBox="1"/>
          <p:nvPr/>
        </p:nvSpPr>
        <p:spPr>
          <a:xfrm>
            <a:off x="280395" y="1612610"/>
            <a:ext cx="4310328" cy="313932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a:solidFill>
                  <a:srgbClr val="343433"/>
                </a:solidFill>
                <a:latin typeface="+mn-lt"/>
                <a:ea typeface="ＭＳ Ｐゴシック"/>
              </a:rPr>
              <a:t>Create the Slack working space and send the invitations to my group members and tutor.</a:t>
            </a:r>
          </a:p>
          <a:p>
            <a:pPr marL="285750" indent="-285750">
              <a:buFont typeface="Arial" panose="020B0604020202020204" pitchFamily="34" charset="0"/>
              <a:buChar char="•"/>
            </a:pPr>
            <a:r>
              <a:rPr lang="en-US" altLang="zh-CN">
                <a:solidFill>
                  <a:srgbClr val="343433"/>
                </a:solidFill>
                <a:latin typeface="Tw Cen MT"/>
                <a:ea typeface="ＭＳ Ｐゴシック"/>
              </a:rPr>
              <a:t>Create the </a:t>
            </a:r>
            <a:r>
              <a:rPr lang="en-US" altLang="zh-CN" err="1">
                <a:solidFill>
                  <a:srgbClr val="343433"/>
                </a:solidFill>
                <a:latin typeface="Tw Cen MT"/>
                <a:ea typeface="ＭＳ Ｐゴシック"/>
              </a:rPr>
              <a:t>github</a:t>
            </a:r>
            <a:r>
              <a:rPr lang="en-US" altLang="zh-CN">
                <a:solidFill>
                  <a:srgbClr val="343433"/>
                </a:solidFill>
                <a:latin typeface="Tw Cen MT"/>
                <a:ea typeface="ＭＳ Ｐゴシック"/>
              </a:rPr>
              <a:t> project and send the invitations to </a:t>
            </a:r>
            <a:r>
              <a:rPr lang="en-US">
                <a:solidFill>
                  <a:srgbClr val="343433"/>
                </a:solidFill>
                <a:latin typeface="TW Cen MT"/>
                <a:ea typeface="ＭＳ Ｐゴシック"/>
              </a:rPr>
              <a:t>my group members and tutor.</a:t>
            </a:r>
            <a:endParaRPr lang="en-US">
              <a:solidFill>
                <a:srgbClr val="000000"/>
              </a:solidFill>
              <a:latin typeface="TW Cen MT"/>
              <a:ea typeface="ＭＳ Ｐゴシック"/>
            </a:endParaRPr>
          </a:p>
          <a:p>
            <a:pPr marL="285750" indent="-285750">
              <a:buFont typeface="Arial" panose="020B0604020202020204" pitchFamily="34" charset="0"/>
              <a:buChar char="•"/>
            </a:pPr>
            <a:r>
              <a:rPr lang="en-US" altLang="zh-CN">
                <a:solidFill>
                  <a:srgbClr val="343433"/>
                </a:solidFill>
                <a:latin typeface="Tw Cen MT"/>
                <a:ea typeface="ＭＳ Ｐゴシック"/>
              </a:rPr>
              <a:t>Communicate with client and ensure the first meeting time, location and format</a:t>
            </a:r>
            <a:endParaRPr lang="en-US" altLang="zh-CN">
              <a:solidFill>
                <a:srgbClr val="343433"/>
              </a:solidFill>
              <a:latin typeface="Tw Cen MT"/>
            </a:endParaRPr>
          </a:p>
          <a:p>
            <a:pPr marL="285750" indent="-285750">
              <a:buFont typeface="Arial" panose="020B0604020202020204" pitchFamily="34" charset="0"/>
              <a:buChar char="•"/>
            </a:pPr>
            <a:r>
              <a:rPr lang="en-US" altLang="zh-CN">
                <a:solidFill>
                  <a:srgbClr val="343433"/>
                </a:solidFill>
                <a:latin typeface="+mn-lt"/>
                <a:ea typeface="ＭＳ Ｐゴシック"/>
              </a:rPr>
              <a:t>Learn the knowledge about </a:t>
            </a:r>
            <a:r>
              <a:rPr lang="en-US" i="1">
                <a:solidFill>
                  <a:srgbClr val="343433"/>
                </a:solidFill>
                <a:latin typeface="TW Cen MT"/>
                <a:ea typeface="ＭＳ Ｐゴシック"/>
              </a:rPr>
              <a:t>Biomechanics</a:t>
            </a:r>
          </a:p>
          <a:p>
            <a:pPr marL="285750" indent="-285750">
              <a:buFont typeface="Arial,Sans-Serif" panose="020B0604020202020204" pitchFamily="34" charset="0"/>
              <a:buChar char="•"/>
            </a:pPr>
            <a:r>
              <a:rPr lang="en-US">
                <a:solidFill>
                  <a:srgbClr val="343433"/>
                </a:solidFill>
                <a:latin typeface="TW Cen MT"/>
                <a:ea typeface="ＭＳ Ｐゴシック"/>
              </a:rPr>
              <a:t>Organize the Weekly Meeting in Future</a:t>
            </a:r>
          </a:p>
          <a:p>
            <a:pPr marL="285750" indent="-285750">
              <a:buFont typeface="Arial" panose="020B0604020202020204" pitchFamily="34" charset="0"/>
              <a:buChar char="•"/>
            </a:pPr>
            <a:r>
              <a:rPr lang="en-US" altLang="zh-CN">
                <a:solidFill>
                  <a:srgbClr val="343433"/>
                </a:solidFill>
                <a:latin typeface="+mn-lt"/>
                <a:ea typeface="ＭＳ Ｐゴシック"/>
              </a:rPr>
              <a:t>Read some papers related to this project</a:t>
            </a:r>
          </a:p>
        </p:txBody>
      </p:sp>
      <p:sp>
        <p:nvSpPr>
          <p:cNvPr id="4" name="TextBox 3">
            <a:extLst>
              <a:ext uri="{FF2B5EF4-FFF2-40B4-BE49-F238E27FC236}">
                <a16:creationId xmlns:a16="http://schemas.microsoft.com/office/drawing/2014/main" id="{BFA8EF09-A47D-A345-A99C-53CA644D6796}"/>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[Presenter with fwan0760]</a:t>
            </a:r>
            <a:endParaRPr lang="en-US" sz="1600" i="1">
              <a:solidFill>
                <a:srgbClr val="343433"/>
              </a:solidFill>
              <a:latin typeface="+mn-lt"/>
              <a:ea typeface="ＭＳ Ｐゴシック"/>
            </a:endParaRPr>
          </a:p>
        </p:txBody>
      </p:sp>
      <p:cxnSp>
        <p:nvCxnSpPr>
          <p:cNvPr id="7" name="Straight Connector 6">
            <a:extLst>
              <a:ext uri="{FF2B5EF4-FFF2-40B4-BE49-F238E27FC236}">
                <a16:creationId xmlns:a16="http://schemas.microsoft.com/office/drawing/2014/main" id="{6D04899B-A954-B446-B460-939E10392463}"/>
              </a:ext>
            </a:extLst>
          </p:cNvPr>
          <p:cNvCxnSpPr>
            <a:cxnSpLocks/>
          </p:cNvCxnSpPr>
          <p:nvPr/>
        </p:nvCxnSpPr>
        <p:spPr>
          <a:xfrm>
            <a:off x="4572000" y="1220690"/>
            <a:ext cx="0" cy="3406747"/>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0F392BAB-A0CB-668F-2D1E-84397ABC5A1C}"/>
              </a:ext>
            </a:extLst>
          </p:cNvPr>
          <p:cNvSpPr/>
          <p:nvPr/>
        </p:nvSpPr>
        <p:spPr>
          <a:xfrm>
            <a:off x="4873640" y="1502305"/>
            <a:ext cx="3911584" cy="3125131"/>
          </a:xfrm>
          <a:prstGeom prst="roundRect">
            <a:avLst>
              <a:gd name="adj" fmla="val 4933"/>
            </a:avLst>
          </a:prstGeom>
          <a:solidFill>
            <a:schemeClr val="accent1">
              <a:lumMod val="20000"/>
              <a:lumOff val="80000"/>
            </a:schemeClr>
          </a:solid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algn="ctr"/>
            <a:r>
              <a:rPr lang="en-US" sz="1400">
                <a:solidFill>
                  <a:srgbClr val="E64626"/>
                </a:solidFill>
              </a:rPr>
              <a:t>Screenshot /</a:t>
            </a:r>
          </a:p>
        </p:txBody>
      </p:sp>
      <p:pic>
        <p:nvPicPr>
          <p:cNvPr id="12" name="Picture 11">
            <a:extLst>
              <a:ext uri="{FF2B5EF4-FFF2-40B4-BE49-F238E27FC236}">
                <a16:creationId xmlns:a16="http://schemas.microsoft.com/office/drawing/2014/main" id="{AE25B7FD-BB6A-60A5-8036-69D8FD976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5131" y="458076"/>
            <a:ext cx="930093" cy="321710"/>
          </a:xfrm>
          <a:prstGeom prst="rect">
            <a:avLst/>
          </a:prstGeom>
        </p:spPr>
      </p:pic>
      <p:sp>
        <p:nvSpPr>
          <p:cNvPr id="8" name="Rounded Rectangle 7">
            <a:extLst>
              <a:ext uri="{FF2B5EF4-FFF2-40B4-BE49-F238E27FC236}">
                <a16:creationId xmlns:a16="http://schemas.microsoft.com/office/drawing/2014/main" id="{C691C568-6944-C49C-DC10-54CF994E4F69}"/>
              </a:ext>
            </a:extLst>
          </p:cNvPr>
          <p:cNvSpPr/>
          <p:nvPr/>
        </p:nvSpPr>
        <p:spPr>
          <a:xfrm>
            <a:off x="4733556" y="1043873"/>
            <a:ext cx="1623774" cy="276184"/>
          </a:xfrm>
          <a:prstGeom prst="roundRect">
            <a:avLst/>
          </a:prstGeom>
          <a:solidFill>
            <a:srgbClr val="E64626"/>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a:solidFill>
                  <a:schemeClr val="bg1"/>
                </a:solidFill>
              </a:rPr>
              <a:t>Screenshot / Demo</a:t>
            </a:r>
          </a:p>
        </p:txBody>
      </p:sp>
      <p:pic>
        <p:nvPicPr>
          <p:cNvPr id="5" name="Picture 4" descr="A screenshot of a computer&#10;&#10;AI-generated content may be incorrect.">
            <a:extLst>
              <a:ext uri="{FF2B5EF4-FFF2-40B4-BE49-F238E27FC236}">
                <a16:creationId xmlns:a16="http://schemas.microsoft.com/office/drawing/2014/main" id="{53F4FF59-67F6-FFD6-5849-A8A9255C5134}"/>
              </a:ext>
            </a:extLst>
          </p:cNvPr>
          <p:cNvPicPr>
            <a:picLocks noChangeAspect="1"/>
          </p:cNvPicPr>
          <p:nvPr/>
        </p:nvPicPr>
        <p:blipFill>
          <a:blip r:embed="rId4"/>
          <a:stretch>
            <a:fillRect/>
          </a:stretch>
        </p:blipFill>
        <p:spPr>
          <a:xfrm>
            <a:off x="4872479" y="1501193"/>
            <a:ext cx="2405544" cy="107718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D6BFFFD2-2BB1-85E8-DA44-CA9C310AD66F}"/>
              </a:ext>
            </a:extLst>
          </p:cNvPr>
          <p:cNvPicPr>
            <a:picLocks noChangeAspect="1"/>
          </p:cNvPicPr>
          <p:nvPr/>
        </p:nvPicPr>
        <p:blipFill>
          <a:blip r:embed="rId5"/>
          <a:stretch>
            <a:fillRect/>
          </a:stretch>
        </p:blipFill>
        <p:spPr>
          <a:xfrm>
            <a:off x="4872479" y="2574019"/>
            <a:ext cx="2406654" cy="1070923"/>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CF2BF2D4-D751-23AB-3D6D-39322BAA7410}"/>
              </a:ext>
            </a:extLst>
          </p:cNvPr>
          <p:cNvPicPr>
            <a:picLocks noChangeAspect="1"/>
          </p:cNvPicPr>
          <p:nvPr/>
        </p:nvPicPr>
        <p:blipFill>
          <a:blip r:embed="rId6"/>
          <a:stretch>
            <a:fillRect/>
          </a:stretch>
        </p:blipFill>
        <p:spPr>
          <a:xfrm>
            <a:off x="7280472" y="1502397"/>
            <a:ext cx="1511078" cy="1825163"/>
          </a:xfrm>
          <a:prstGeom prst="rect">
            <a:avLst/>
          </a:prstGeom>
        </p:spPr>
      </p:pic>
      <p:pic>
        <p:nvPicPr>
          <p:cNvPr id="11" name="Picture 10" descr="A screenshot of a calendar&#10;&#10;AI-generated content may be incorrect.">
            <a:extLst>
              <a:ext uri="{FF2B5EF4-FFF2-40B4-BE49-F238E27FC236}">
                <a16:creationId xmlns:a16="http://schemas.microsoft.com/office/drawing/2014/main" id="{1BB616F3-D0B9-F1B9-3353-80B5BD68BE9E}"/>
              </a:ext>
            </a:extLst>
          </p:cNvPr>
          <p:cNvPicPr>
            <a:picLocks noChangeAspect="1"/>
          </p:cNvPicPr>
          <p:nvPr/>
        </p:nvPicPr>
        <p:blipFill>
          <a:blip r:embed="rId7"/>
          <a:stretch>
            <a:fillRect/>
          </a:stretch>
        </p:blipFill>
        <p:spPr>
          <a:xfrm>
            <a:off x="7268528" y="3328840"/>
            <a:ext cx="1512076" cy="1307968"/>
          </a:xfrm>
          <a:prstGeom prst="rect">
            <a:avLst/>
          </a:prstGeom>
        </p:spPr>
      </p:pic>
      <p:pic>
        <p:nvPicPr>
          <p:cNvPr id="13" name="Picture 12" descr="A screenshot of a screenshot of a screenshot&#10;&#10;AI-generated content may be incorrect.">
            <a:extLst>
              <a:ext uri="{FF2B5EF4-FFF2-40B4-BE49-F238E27FC236}">
                <a16:creationId xmlns:a16="http://schemas.microsoft.com/office/drawing/2014/main" id="{52F26FC1-86F1-8408-16F7-62A0F119FFAE}"/>
              </a:ext>
            </a:extLst>
          </p:cNvPr>
          <p:cNvPicPr>
            <a:picLocks noChangeAspect="1"/>
          </p:cNvPicPr>
          <p:nvPr/>
        </p:nvPicPr>
        <p:blipFill>
          <a:blip r:embed="rId8"/>
          <a:stretch>
            <a:fillRect/>
          </a:stretch>
        </p:blipFill>
        <p:spPr>
          <a:xfrm>
            <a:off x="4872680" y="3646995"/>
            <a:ext cx="2391651" cy="978033"/>
          </a:xfrm>
          <a:prstGeom prst="rect">
            <a:avLst/>
          </a:prstGeom>
        </p:spPr>
      </p:pic>
    </p:spTree>
    <p:extLst>
      <p:ext uri="{BB962C8B-B14F-4D97-AF65-F5344CB8AC3E}">
        <p14:creationId xmlns:p14="http://schemas.microsoft.com/office/powerpoint/2010/main" val="767645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AF44-F909-4580-862E-7EB331AAAEC3}"/>
              </a:ext>
            </a:extLst>
          </p:cNvPr>
          <p:cNvSpPr>
            <a:spLocks noGrp="1"/>
          </p:cNvSpPr>
          <p:nvPr>
            <p:ph type="title"/>
          </p:nvPr>
        </p:nvSpPr>
        <p:spPr>
          <a:xfrm>
            <a:off x="358775" y="376238"/>
            <a:ext cx="8426450" cy="485387"/>
          </a:xfrm>
        </p:spPr>
        <p:txBody>
          <a:bodyPr/>
          <a:lstStyle/>
          <a:p>
            <a:r>
              <a:rPr lang="en-AU"/>
              <a:t>Individual Progress – Member 2</a:t>
            </a:r>
          </a:p>
        </p:txBody>
      </p:sp>
      <p:sp>
        <p:nvSpPr>
          <p:cNvPr id="3" name="TextBox 2">
            <a:extLst>
              <a:ext uri="{FF2B5EF4-FFF2-40B4-BE49-F238E27FC236}">
                <a16:creationId xmlns:a16="http://schemas.microsoft.com/office/drawing/2014/main" id="{ABC18C3A-A343-5543-AF89-36859082478A}"/>
              </a:ext>
            </a:extLst>
          </p:cNvPr>
          <p:cNvSpPr txBox="1"/>
          <p:nvPr/>
        </p:nvSpPr>
        <p:spPr>
          <a:xfrm>
            <a:off x="280395" y="1612610"/>
            <a:ext cx="4310328"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a:solidFill>
                  <a:srgbClr val="343433"/>
                </a:solidFill>
                <a:latin typeface="+mn-lt"/>
                <a:ea typeface="ＭＳ Ｐゴシック"/>
              </a:rPr>
              <a:t>Understand the background of the project.</a:t>
            </a:r>
          </a:p>
          <a:p>
            <a:pPr marL="285750" indent="-285750">
              <a:buFont typeface="Arial" panose="020B0604020202020204" pitchFamily="34" charset="0"/>
              <a:buChar char="•"/>
            </a:pPr>
            <a:r>
              <a:rPr lang="en-US" altLang="zh-CN">
                <a:solidFill>
                  <a:srgbClr val="343433"/>
                </a:solidFill>
                <a:latin typeface="+mn-lt"/>
                <a:ea typeface="ＭＳ Ｐゴシック"/>
              </a:rPr>
              <a:t>Read some articles about FPA.</a:t>
            </a:r>
          </a:p>
          <a:p>
            <a:pPr marL="285750" indent="-285750">
              <a:buFont typeface="Arial" panose="020B0604020202020204" pitchFamily="34" charset="0"/>
              <a:buChar char="•"/>
            </a:pPr>
            <a:r>
              <a:rPr lang="en-US" altLang="zh-CN">
                <a:solidFill>
                  <a:srgbClr val="343433"/>
                </a:solidFill>
                <a:latin typeface="+mn-lt"/>
                <a:ea typeface="ＭＳ Ｐゴシック"/>
              </a:rPr>
              <a:t>Understand the significance of the project.</a:t>
            </a:r>
          </a:p>
          <a:p>
            <a:pPr marL="285750" indent="-285750">
              <a:buFont typeface="Arial" panose="020B0604020202020204" pitchFamily="34" charset="0"/>
              <a:buChar char="•"/>
            </a:pPr>
            <a:r>
              <a:rPr lang="en-US" altLang="zh-CN">
                <a:solidFill>
                  <a:srgbClr val="343433"/>
                </a:solidFill>
                <a:latin typeface="+mn-lt"/>
                <a:ea typeface="ＭＳ Ｐゴシック"/>
              </a:rPr>
              <a:t>Read the two resources recommended by the client.</a:t>
            </a:r>
          </a:p>
          <a:p>
            <a:pPr marL="285750" indent="-285750">
              <a:buFont typeface="Arial" panose="020B0604020202020204" pitchFamily="34" charset="0"/>
              <a:buChar char="•"/>
            </a:pPr>
            <a:r>
              <a:rPr lang="en-US" altLang="zh-CN">
                <a:solidFill>
                  <a:srgbClr val="343433"/>
                </a:solidFill>
                <a:latin typeface="+mn-lt"/>
                <a:ea typeface="ＭＳ Ｐゴシック"/>
              </a:rPr>
              <a:t>Create a Microsoft shared document and invite each group member to co-edit the PowerPoint.</a:t>
            </a:r>
            <a:endParaRPr lang="en-US" altLang="zh-CN">
              <a:solidFill>
                <a:srgbClr val="E64626"/>
              </a:solidFill>
              <a:latin typeface="+mn-lt"/>
              <a:ea typeface="ＭＳ Ｐゴシック"/>
            </a:endParaRPr>
          </a:p>
        </p:txBody>
      </p:sp>
      <p:sp>
        <p:nvSpPr>
          <p:cNvPr id="4" name="TextBox 3">
            <a:extLst>
              <a:ext uri="{FF2B5EF4-FFF2-40B4-BE49-F238E27FC236}">
                <a16:creationId xmlns:a16="http://schemas.microsoft.com/office/drawing/2014/main" id="{BFA8EF09-A47D-A345-A99C-53CA644D6796}"/>
              </a:ext>
            </a:extLst>
          </p:cNvPr>
          <p:cNvSpPr txBox="1"/>
          <p:nvPr/>
        </p:nvSpPr>
        <p:spPr>
          <a:xfrm>
            <a:off x="280394" y="974198"/>
            <a:ext cx="3223599" cy="421975"/>
          </a:xfrm>
          <a:prstGeom prst="rect">
            <a:avLst/>
          </a:prstGeom>
          <a:noFill/>
        </p:spPr>
        <p:txBody>
          <a:bodyPr wrap="square" rtlCol="0">
            <a:spAutoFit/>
          </a:bodyPr>
          <a:lstStyle/>
          <a:p>
            <a:pPr>
              <a:lnSpc>
                <a:spcPct val="150000"/>
              </a:lnSpc>
            </a:pPr>
            <a:r>
              <a:rPr lang="en-US" sz="1600">
                <a:solidFill>
                  <a:srgbClr val="E64626"/>
                </a:solidFill>
                <a:latin typeface="+mn-lt"/>
              </a:rPr>
              <a:t>[Presenter with moxi0368]</a:t>
            </a:r>
            <a:endParaRPr lang="en-US" sz="1600" i="1">
              <a:solidFill>
                <a:srgbClr val="343433"/>
              </a:solidFill>
              <a:latin typeface="+mn-lt"/>
            </a:endParaRPr>
          </a:p>
        </p:txBody>
      </p:sp>
      <p:cxnSp>
        <p:nvCxnSpPr>
          <p:cNvPr id="7" name="Straight Connector 6">
            <a:extLst>
              <a:ext uri="{FF2B5EF4-FFF2-40B4-BE49-F238E27FC236}">
                <a16:creationId xmlns:a16="http://schemas.microsoft.com/office/drawing/2014/main" id="{6D04899B-A954-B446-B460-939E10392463}"/>
              </a:ext>
            </a:extLst>
          </p:cNvPr>
          <p:cNvCxnSpPr>
            <a:cxnSpLocks/>
          </p:cNvCxnSpPr>
          <p:nvPr/>
        </p:nvCxnSpPr>
        <p:spPr>
          <a:xfrm>
            <a:off x="4572000" y="1220690"/>
            <a:ext cx="0" cy="3406747"/>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0F392BAB-A0CB-668F-2D1E-84397ABC5A1C}"/>
              </a:ext>
            </a:extLst>
          </p:cNvPr>
          <p:cNvSpPr/>
          <p:nvPr/>
        </p:nvSpPr>
        <p:spPr>
          <a:xfrm>
            <a:off x="4873640" y="1502305"/>
            <a:ext cx="3911584" cy="3125131"/>
          </a:xfrm>
          <a:prstGeom prst="roundRect">
            <a:avLst>
              <a:gd name="adj" fmla="val 4933"/>
            </a:avLst>
          </a:prstGeom>
          <a:solidFill>
            <a:schemeClr val="accent1">
              <a:lumMod val="20000"/>
              <a:lumOff val="80000"/>
            </a:schemeClr>
          </a:solid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algn="ctr"/>
            <a:endParaRPr lang="en-US" sz="1400">
              <a:solidFill>
                <a:srgbClr val="E64626"/>
              </a:solidFill>
            </a:endParaRPr>
          </a:p>
        </p:txBody>
      </p:sp>
      <p:pic>
        <p:nvPicPr>
          <p:cNvPr id="12" name="Picture 11">
            <a:extLst>
              <a:ext uri="{FF2B5EF4-FFF2-40B4-BE49-F238E27FC236}">
                <a16:creationId xmlns:a16="http://schemas.microsoft.com/office/drawing/2014/main" id="{AE25B7FD-BB6A-60A5-8036-69D8FD976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5131" y="458076"/>
            <a:ext cx="930093" cy="321710"/>
          </a:xfrm>
          <a:prstGeom prst="rect">
            <a:avLst/>
          </a:prstGeom>
        </p:spPr>
      </p:pic>
      <p:sp>
        <p:nvSpPr>
          <p:cNvPr id="8" name="Rounded Rectangle 7">
            <a:extLst>
              <a:ext uri="{FF2B5EF4-FFF2-40B4-BE49-F238E27FC236}">
                <a16:creationId xmlns:a16="http://schemas.microsoft.com/office/drawing/2014/main" id="{C691C568-6944-C49C-DC10-54CF994E4F69}"/>
              </a:ext>
            </a:extLst>
          </p:cNvPr>
          <p:cNvSpPr/>
          <p:nvPr/>
        </p:nvSpPr>
        <p:spPr>
          <a:xfrm>
            <a:off x="4733556" y="1043873"/>
            <a:ext cx="1623774" cy="276184"/>
          </a:xfrm>
          <a:prstGeom prst="roundRect">
            <a:avLst/>
          </a:prstGeom>
          <a:solidFill>
            <a:srgbClr val="E64626"/>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a:solidFill>
                  <a:schemeClr val="bg1"/>
                </a:solidFill>
              </a:rPr>
              <a:t>Screenshot / Demo</a:t>
            </a:r>
          </a:p>
        </p:txBody>
      </p:sp>
      <p:pic>
        <p:nvPicPr>
          <p:cNvPr id="9" name="Picture 8" descr="A screenshot of a social media post&#10;&#10;AI-generated content may be incorrect.">
            <a:extLst>
              <a:ext uri="{FF2B5EF4-FFF2-40B4-BE49-F238E27FC236}">
                <a16:creationId xmlns:a16="http://schemas.microsoft.com/office/drawing/2014/main" id="{2B7B95AC-B270-12DD-F5F8-FEBD7BCE6BF9}"/>
              </a:ext>
            </a:extLst>
          </p:cNvPr>
          <p:cNvPicPr>
            <a:picLocks noChangeAspect="1"/>
          </p:cNvPicPr>
          <p:nvPr/>
        </p:nvPicPr>
        <p:blipFill>
          <a:blip r:embed="rId4"/>
          <a:stretch>
            <a:fillRect/>
          </a:stretch>
        </p:blipFill>
        <p:spPr>
          <a:xfrm>
            <a:off x="7478940" y="1392690"/>
            <a:ext cx="1298121" cy="1550763"/>
          </a:xfrm>
          <a:prstGeom prst="rect">
            <a:avLst/>
          </a:prstGeom>
        </p:spPr>
      </p:pic>
      <p:pic>
        <p:nvPicPr>
          <p:cNvPr id="10" name="Picture 9" descr="A person walking in a hallway&#10;&#10;AI-generated content may be incorrect.">
            <a:extLst>
              <a:ext uri="{FF2B5EF4-FFF2-40B4-BE49-F238E27FC236}">
                <a16:creationId xmlns:a16="http://schemas.microsoft.com/office/drawing/2014/main" id="{7A0322DD-CB4E-F5EC-5461-AF4E88EAB11D}"/>
              </a:ext>
            </a:extLst>
          </p:cNvPr>
          <p:cNvPicPr>
            <a:picLocks noChangeAspect="1"/>
          </p:cNvPicPr>
          <p:nvPr/>
        </p:nvPicPr>
        <p:blipFill>
          <a:blip r:embed="rId5"/>
          <a:stretch>
            <a:fillRect/>
          </a:stretch>
        </p:blipFill>
        <p:spPr>
          <a:xfrm>
            <a:off x="4875893" y="1503494"/>
            <a:ext cx="2517322" cy="1401725"/>
          </a:xfrm>
          <a:prstGeom prst="rect">
            <a:avLst/>
          </a:prstGeom>
        </p:spPr>
      </p:pic>
      <p:pic>
        <p:nvPicPr>
          <p:cNvPr id="11" name="Picture 10" descr="A diagram of a foot&#10;&#10;AI-generated content may be incorrect.">
            <a:extLst>
              <a:ext uri="{FF2B5EF4-FFF2-40B4-BE49-F238E27FC236}">
                <a16:creationId xmlns:a16="http://schemas.microsoft.com/office/drawing/2014/main" id="{FAC696AF-F8CA-86B1-6AEC-E9B4DBEC5628}"/>
              </a:ext>
            </a:extLst>
          </p:cNvPr>
          <p:cNvPicPr>
            <a:picLocks noChangeAspect="1"/>
          </p:cNvPicPr>
          <p:nvPr/>
        </p:nvPicPr>
        <p:blipFill>
          <a:blip r:embed="rId6"/>
          <a:stretch>
            <a:fillRect/>
          </a:stretch>
        </p:blipFill>
        <p:spPr>
          <a:xfrm>
            <a:off x="7191545" y="3320142"/>
            <a:ext cx="1623445" cy="1306286"/>
          </a:xfrm>
          <a:prstGeom prst="rect">
            <a:avLst/>
          </a:prstGeom>
        </p:spPr>
      </p:pic>
      <p:pic>
        <p:nvPicPr>
          <p:cNvPr id="13" name="Picture 12" descr="A black text on a white background&#10;&#10;AI-generated content may be incorrect.">
            <a:extLst>
              <a:ext uri="{FF2B5EF4-FFF2-40B4-BE49-F238E27FC236}">
                <a16:creationId xmlns:a16="http://schemas.microsoft.com/office/drawing/2014/main" id="{36317ABD-4A07-A10F-4A49-423FD780A346}"/>
              </a:ext>
            </a:extLst>
          </p:cNvPr>
          <p:cNvPicPr>
            <a:picLocks noChangeAspect="1"/>
          </p:cNvPicPr>
          <p:nvPr/>
        </p:nvPicPr>
        <p:blipFill>
          <a:blip r:embed="rId7"/>
          <a:stretch>
            <a:fillRect/>
          </a:stretch>
        </p:blipFill>
        <p:spPr>
          <a:xfrm>
            <a:off x="7188880" y="2963409"/>
            <a:ext cx="1587953" cy="355147"/>
          </a:xfrm>
          <a:prstGeom prst="rect">
            <a:avLst/>
          </a:prstGeom>
        </p:spPr>
      </p:pic>
      <p:sp>
        <p:nvSpPr>
          <p:cNvPr id="14" name="TextBox 13">
            <a:extLst>
              <a:ext uri="{FF2B5EF4-FFF2-40B4-BE49-F238E27FC236}">
                <a16:creationId xmlns:a16="http://schemas.microsoft.com/office/drawing/2014/main" id="{B3F8B79F-41F3-C016-55CF-ACED211BC49E}"/>
              </a:ext>
            </a:extLst>
          </p:cNvPr>
          <p:cNvSpPr txBox="1"/>
          <p:nvPr/>
        </p:nvSpPr>
        <p:spPr>
          <a:xfrm>
            <a:off x="4875195" y="1820216"/>
            <a:ext cx="231809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solidFill>
                  <a:schemeClr val="bg1">
                    <a:lumMod val="95000"/>
                  </a:schemeClr>
                </a:solidFill>
                <a:latin typeface="Arial"/>
                <a:ea typeface="ＭＳ Ｐゴシック"/>
                <a:cs typeface="Arial"/>
              </a:rPr>
              <a:t>Excerpts from the </a:t>
            </a:r>
            <a:r>
              <a:rPr lang="en-GB" sz="1100">
                <a:solidFill>
                  <a:schemeClr val="bg1">
                    <a:lumMod val="95000"/>
                  </a:schemeClr>
                </a:solidFill>
                <a:latin typeface="Calibri"/>
                <a:ea typeface="ＭＳ Ｐゴシック"/>
              </a:rPr>
              <a:t>article about FPA</a:t>
            </a:r>
            <a:endParaRPr lang="en-US" sz="1100">
              <a:solidFill>
                <a:schemeClr val="bg1">
                  <a:lumMod val="95000"/>
                </a:schemeClr>
              </a:solidFill>
              <a:latin typeface="Calibri"/>
            </a:endParaRPr>
          </a:p>
        </p:txBody>
      </p:sp>
      <p:pic>
        <p:nvPicPr>
          <p:cNvPr id="15" name="Picture 14" descr="A diagram of a diagram&#10;&#10;AI-generated content may be incorrect.">
            <a:extLst>
              <a:ext uri="{FF2B5EF4-FFF2-40B4-BE49-F238E27FC236}">
                <a16:creationId xmlns:a16="http://schemas.microsoft.com/office/drawing/2014/main" id="{665C1AF7-7A4A-85CD-7219-513722BCCF6C}"/>
              </a:ext>
            </a:extLst>
          </p:cNvPr>
          <p:cNvPicPr>
            <a:picLocks noChangeAspect="1"/>
          </p:cNvPicPr>
          <p:nvPr/>
        </p:nvPicPr>
        <p:blipFill>
          <a:blip r:embed="rId8"/>
          <a:stretch>
            <a:fillRect/>
          </a:stretch>
        </p:blipFill>
        <p:spPr>
          <a:xfrm>
            <a:off x="4875893" y="3856808"/>
            <a:ext cx="2145394" cy="768168"/>
          </a:xfrm>
          <a:prstGeom prst="rect">
            <a:avLst/>
          </a:prstGeom>
        </p:spPr>
      </p:pic>
      <p:pic>
        <p:nvPicPr>
          <p:cNvPr id="16" name="Picture 15">
            <a:extLst>
              <a:ext uri="{FF2B5EF4-FFF2-40B4-BE49-F238E27FC236}">
                <a16:creationId xmlns:a16="http://schemas.microsoft.com/office/drawing/2014/main" id="{F48736C2-56FE-BD18-5D5F-9984F46AF560}"/>
              </a:ext>
            </a:extLst>
          </p:cNvPr>
          <p:cNvPicPr>
            <a:picLocks noChangeAspect="1"/>
          </p:cNvPicPr>
          <p:nvPr/>
        </p:nvPicPr>
        <p:blipFill>
          <a:blip r:embed="rId9"/>
          <a:stretch>
            <a:fillRect/>
          </a:stretch>
        </p:blipFill>
        <p:spPr>
          <a:xfrm>
            <a:off x="4875893" y="2979765"/>
            <a:ext cx="1768930" cy="875791"/>
          </a:xfrm>
          <a:prstGeom prst="rect">
            <a:avLst/>
          </a:prstGeom>
        </p:spPr>
      </p:pic>
      <p:sp>
        <p:nvSpPr>
          <p:cNvPr id="17" name="TextBox 16">
            <a:extLst>
              <a:ext uri="{FF2B5EF4-FFF2-40B4-BE49-F238E27FC236}">
                <a16:creationId xmlns:a16="http://schemas.microsoft.com/office/drawing/2014/main" id="{0514D8D2-EE76-4F35-BCB9-522C3040AE1B}"/>
              </a:ext>
            </a:extLst>
          </p:cNvPr>
          <p:cNvSpPr txBox="1"/>
          <p:nvPr/>
        </p:nvSpPr>
        <p:spPr>
          <a:xfrm>
            <a:off x="6294872" y="2936002"/>
            <a:ext cx="145177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latin typeface="Arial"/>
                <a:ea typeface="ＭＳ Ｐゴシック"/>
                <a:cs typeface="Arial"/>
              </a:rPr>
              <a:t>Excerpts from the </a:t>
            </a:r>
            <a:r>
              <a:rPr lang="en-US" sz="1100">
                <a:latin typeface="Arial"/>
                <a:ea typeface="ＭＳ Ｐゴシック"/>
                <a:cs typeface="Arial"/>
              </a:rPr>
              <a:t>resources recommended by the client</a:t>
            </a:r>
          </a:p>
        </p:txBody>
      </p:sp>
    </p:spTree>
    <p:extLst>
      <p:ext uri="{BB962C8B-B14F-4D97-AF65-F5344CB8AC3E}">
        <p14:creationId xmlns:p14="http://schemas.microsoft.com/office/powerpoint/2010/main" val="2087155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AF44-F909-4580-862E-7EB331AAAEC3}"/>
              </a:ext>
            </a:extLst>
          </p:cNvPr>
          <p:cNvSpPr>
            <a:spLocks noGrp="1"/>
          </p:cNvSpPr>
          <p:nvPr>
            <p:ph type="title"/>
          </p:nvPr>
        </p:nvSpPr>
        <p:spPr>
          <a:xfrm>
            <a:off x="358775" y="376238"/>
            <a:ext cx="8426450" cy="485387"/>
          </a:xfrm>
        </p:spPr>
        <p:txBody>
          <a:bodyPr/>
          <a:lstStyle/>
          <a:p>
            <a:r>
              <a:rPr lang="en-AU"/>
              <a:t>Individual Progress – Member 3</a:t>
            </a:r>
            <a:br>
              <a:rPr lang="en-AU"/>
            </a:br>
            <a:endParaRPr lang="en-AU"/>
          </a:p>
        </p:txBody>
      </p:sp>
      <p:sp>
        <p:nvSpPr>
          <p:cNvPr id="3" name="TextBox 2">
            <a:extLst>
              <a:ext uri="{FF2B5EF4-FFF2-40B4-BE49-F238E27FC236}">
                <a16:creationId xmlns:a16="http://schemas.microsoft.com/office/drawing/2014/main" id="{ABC18C3A-A343-5543-AF89-36859082478A}"/>
              </a:ext>
            </a:extLst>
          </p:cNvPr>
          <p:cNvSpPr txBox="1"/>
          <p:nvPr/>
        </p:nvSpPr>
        <p:spPr>
          <a:xfrm>
            <a:off x="280395" y="1612610"/>
            <a:ext cx="4310328"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a:solidFill>
                  <a:srgbClr val="343433"/>
                </a:solidFill>
                <a:latin typeface="+mn-lt"/>
                <a:ea typeface="ＭＳ Ｐゴシック"/>
              </a:rPr>
              <a:t>Before the client meeting</a:t>
            </a:r>
          </a:p>
          <a:p>
            <a:pPr marL="742950" lvl="1" indent="-285750">
              <a:buFont typeface="Courier New" panose="020B0604020202020204" pitchFamily="34" charset="0"/>
              <a:buChar char="o"/>
            </a:pPr>
            <a:r>
              <a:rPr lang="en-US">
                <a:solidFill>
                  <a:srgbClr val="343433"/>
                </a:solidFill>
                <a:latin typeface="TW Cen MT"/>
                <a:ea typeface="ＭＳ Ｐゴシック"/>
              </a:rPr>
              <a:t>Go through the project requirement and have a research on gait analysis</a:t>
            </a:r>
            <a:endParaRPr lang="en-US" altLang="zh-CN">
              <a:solidFill>
                <a:srgbClr val="343433"/>
              </a:solidFill>
              <a:latin typeface="+mn-lt"/>
              <a:ea typeface="ＭＳ Ｐゴシック"/>
            </a:endParaRPr>
          </a:p>
          <a:p>
            <a:pPr marL="742950" lvl="1" indent="-285750">
              <a:buFont typeface="Courier New" panose="020B0604020202020204" pitchFamily="34" charset="0"/>
              <a:buChar char="o"/>
            </a:pPr>
            <a:r>
              <a:rPr lang="en-US">
                <a:solidFill>
                  <a:srgbClr val="343433"/>
                </a:solidFill>
                <a:latin typeface="TW Cen MT"/>
                <a:ea typeface="ＭＳ Ｐゴシック"/>
              </a:rPr>
              <a:t>Prepare some questions for the client meeting</a:t>
            </a:r>
          </a:p>
          <a:p>
            <a:pPr marL="285750" indent="-285750">
              <a:buFont typeface="Arial,Sans-Serif" panose="020B0604020202020204" pitchFamily="34" charset="0"/>
              <a:buChar char="•"/>
            </a:pPr>
            <a:r>
              <a:rPr lang="en-US">
                <a:solidFill>
                  <a:srgbClr val="343433"/>
                </a:solidFill>
                <a:latin typeface="TW Cen MT"/>
                <a:ea typeface="ＭＳ Ｐゴシック"/>
              </a:rPr>
              <a:t>After the client meeting</a:t>
            </a:r>
            <a:endParaRPr lang="en-US">
              <a:solidFill>
                <a:srgbClr val="000000"/>
              </a:solidFill>
              <a:latin typeface="TW Cen MT"/>
              <a:ea typeface="ＭＳ Ｐゴシック"/>
            </a:endParaRPr>
          </a:p>
          <a:p>
            <a:pPr marL="742950" lvl="1" indent="-285750">
              <a:buFont typeface="Courier New" panose="020B0604020202020204" pitchFamily="34" charset="0"/>
              <a:buChar char="o"/>
            </a:pPr>
            <a:r>
              <a:rPr lang="en-US" altLang="zh-CN">
                <a:solidFill>
                  <a:srgbClr val="343433"/>
                </a:solidFill>
                <a:latin typeface="+mn-lt"/>
                <a:ea typeface="ＭＳ Ｐゴシック"/>
              </a:rPr>
              <a:t>Have a deep research on CGM #i Models which client recommend to study</a:t>
            </a:r>
          </a:p>
        </p:txBody>
      </p:sp>
      <p:sp>
        <p:nvSpPr>
          <p:cNvPr id="4" name="TextBox 3">
            <a:extLst>
              <a:ext uri="{FF2B5EF4-FFF2-40B4-BE49-F238E27FC236}">
                <a16:creationId xmlns:a16="http://schemas.microsoft.com/office/drawing/2014/main" id="{BFA8EF09-A47D-A345-A99C-53CA644D6796}"/>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a:t>
            </a:r>
            <a:r>
              <a:rPr lang="en-US" sz="1600">
                <a:solidFill>
                  <a:srgbClr val="E64626"/>
                </a:solidFill>
                <a:latin typeface="TW Cen MT"/>
                <a:ea typeface="ＭＳ Ｐゴシック"/>
              </a:rPr>
              <a:t>Presenter with ruji6336</a:t>
            </a:r>
            <a:r>
              <a:rPr lang="en-US" sz="1600">
                <a:solidFill>
                  <a:srgbClr val="E64626"/>
                </a:solidFill>
                <a:latin typeface="+mn-lt"/>
                <a:ea typeface="ＭＳ Ｐゴシック"/>
              </a:rPr>
              <a:t>]</a:t>
            </a:r>
            <a:endParaRPr lang="en-US" sz="1600" i="1">
              <a:solidFill>
                <a:srgbClr val="343433"/>
              </a:solidFill>
              <a:latin typeface="+mn-lt"/>
              <a:ea typeface="ＭＳ Ｐゴシック"/>
            </a:endParaRPr>
          </a:p>
        </p:txBody>
      </p:sp>
      <p:cxnSp>
        <p:nvCxnSpPr>
          <p:cNvPr id="7" name="Straight Connector 6">
            <a:extLst>
              <a:ext uri="{FF2B5EF4-FFF2-40B4-BE49-F238E27FC236}">
                <a16:creationId xmlns:a16="http://schemas.microsoft.com/office/drawing/2014/main" id="{6D04899B-A954-B446-B460-939E10392463}"/>
              </a:ext>
            </a:extLst>
          </p:cNvPr>
          <p:cNvCxnSpPr>
            <a:cxnSpLocks/>
          </p:cNvCxnSpPr>
          <p:nvPr/>
        </p:nvCxnSpPr>
        <p:spPr>
          <a:xfrm>
            <a:off x="4572000" y="1220690"/>
            <a:ext cx="0" cy="3406747"/>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0F392BAB-A0CB-668F-2D1E-84397ABC5A1C}"/>
              </a:ext>
            </a:extLst>
          </p:cNvPr>
          <p:cNvSpPr/>
          <p:nvPr/>
        </p:nvSpPr>
        <p:spPr>
          <a:xfrm>
            <a:off x="4873640" y="1502305"/>
            <a:ext cx="3911584" cy="3125131"/>
          </a:xfrm>
          <a:prstGeom prst="roundRect">
            <a:avLst>
              <a:gd name="adj" fmla="val 4933"/>
            </a:avLst>
          </a:prstGeom>
          <a:solidFill>
            <a:schemeClr val="accent1">
              <a:lumMod val="20000"/>
              <a:lumOff val="80000"/>
            </a:schemeClr>
          </a:solid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algn="ctr"/>
            <a:endParaRPr lang="en-US" sz="1400">
              <a:solidFill>
                <a:srgbClr val="E64626"/>
              </a:solidFill>
            </a:endParaRPr>
          </a:p>
        </p:txBody>
      </p:sp>
      <p:pic>
        <p:nvPicPr>
          <p:cNvPr id="12" name="Picture 11">
            <a:extLst>
              <a:ext uri="{FF2B5EF4-FFF2-40B4-BE49-F238E27FC236}">
                <a16:creationId xmlns:a16="http://schemas.microsoft.com/office/drawing/2014/main" id="{AE25B7FD-BB6A-60A5-8036-69D8FD976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5131" y="458076"/>
            <a:ext cx="930093" cy="321710"/>
          </a:xfrm>
          <a:prstGeom prst="rect">
            <a:avLst/>
          </a:prstGeom>
        </p:spPr>
      </p:pic>
      <p:sp>
        <p:nvSpPr>
          <p:cNvPr id="8" name="Rounded Rectangle 7">
            <a:extLst>
              <a:ext uri="{FF2B5EF4-FFF2-40B4-BE49-F238E27FC236}">
                <a16:creationId xmlns:a16="http://schemas.microsoft.com/office/drawing/2014/main" id="{C691C568-6944-C49C-DC10-54CF994E4F69}"/>
              </a:ext>
            </a:extLst>
          </p:cNvPr>
          <p:cNvSpPr/>
          <p:nvPr/>
        </p:nvSpPr>
        <p:spPr>
          <a:xfrm>
            <a:off x="4733556" y="1043873"/>
            <a:ext cx="1623774" cy="276184"/>
          </a:xfrm>
          <a:prstGeom prst="roundRect">
            <a:avLst/>
          </a:prstGeom>
          <a:solidFill>
            <a:srgbClr val="E64626"/>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a:solidFill>
                  <a:schemeClr val="bg1"/>
                </a:solidFill>
              </a:rPr>
              <a:t>Screenshot / Demo</a:t>
            </a:r>
          </a:p>
        </p:txBody>
      </p:sp>
      <p:pic>
        <p:nvPicPr>
          <p:cNvPr id="5" name="图片 4" descr="手机屏幕截图">
            <a:extLst>
              <a:ext uri="{FF2B5EF4-FFF2-40B4-BE49-F238E27FC236}">
                <a16:creationId xmlns:a16="http://schemas.microsoft.com/office/drawing/2014/main" id="{BEA63383-D951-1772-1FA5-12EA8C7C349E}"/>
              </a:ext>
            </a:extLst>
          </p:cNvPr>
          <p:cNvPicPr>
            <a:picLocks noChangeAspect="1"/>
          </p:cNvPicPr>
          <p:nvPr/>
        </p:nvPicPr>
        <p:blipFill>
          <a:blip r:embed="rId4"/>
          <a:stretch>
            <a:fillRect/>
          </a:stretch>
        </p:blipFill>
        <p:spPr>
          <a:xfrm>
            <a:off x="5037414" y="1643614"/>
            <a:ext cx="3582998" cy="942556"/>
          </a:xfrm>
          <a:prstGeom prst="rect">
            <a:avLst/>
          </a:prstGeom>
        </p:spPr>
      </p:pic>
      <p:pic>
        <p:nvPicPr>
          <p:cNvPr id="9" name="图片 8" descr="图形用户界面, 文本&#10;&#10;AI 生成的内容可能不正确。">
            <a:extLst>
              <a:ext uri="{FF2B5EF4-FFF2-40B4-BE49-F238E27FC236}">
                <a16:creationId xmlns:a16="http://schemas.microsoft.com/office/drawing/2014/main" id="{43F030A8-3CD9-E0FF-384B-E5EB369C6424}"/>
              </a:ext>
            </a:extLst>
          </p:cNvPr>
          <p:cNvPicPr>
            <a:picLocks noChangeAspect="1"/>
          </p:cNvPicPr>
          <p:nvPr/>
        </p:nvPicPr>
        <p:blipFill>
          <a:blip r:embed="rId5"/>
          <a:stretch>
            <a:fillRect/>
          </a:stretch>
        </p:blipFill>
        <p:spPr>
          <a:xfrm>
            <a:off x="5037413" y="2671228"/>
            <a:ext cx="3582997" cy="1874874"/>
          </a:xfrm>
          <a:prstGeom prst="rect">
            <a:avLst/>
          </a:prstGeom>
        </p:spPr>
      </p:pic>
    </p:spTree>
    <p:extLst>
      <p:ext uri="{BB962C8B-B14F-4D97-AF65-F5344CB8AC3E}">
        <p14:creationId xmlns:p14="http://schemas.microsoft.com/office/powerpoint/2010/main" val="80343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AF44-F909-4580-862E-7EB331AAAEC3}"/>
              </a:ext>
            </a:extLst>
          </p:cNvPr>
          <p:cNvSpPr>
            <a:spLocks noGrp="1"/>
          </p:cNvSpPr>
          <p:nvPr>
            <p:ph type="title"/>
          </p:nvPr>
        </p:nvSpPr>
        <p:spPr>
          <a:xfrm>
            <a:off x="358775" y="376238"/>
            <a:ext cx="8426450" cy="485387"/>
          </a:xfrm>
        </p:spPr>
        <p:txBody>
          <a:bodyPr/>
          <a:lstStyle/>
          <a:p>
            <a:r>
              <a:rPr lang="en-AU"/>
              <a:t>Individual Progress – Member 4</a:t>
            </a:r>
          </a:p>
        </p:txBody>
      </p:sp>
      <p:sp>
        <p:nvSpPr>
          <p:cNvPr id="3" name="TextBox 2">
            <a:extLst>
              <a:ext uri="{FF2B5EF4-FFF2-40B4-BE49-F238E27FC236}">
                <a16:creationId xmlns:a16="http://schemas.microsoft.com/office/drawing/2014/main" id="{ABC18C3A-A343-5543-AF89-36859082478A}"/>
              </a:ext>
            </a:extLst>
          </p:cNvPr>
          <p:cNvSpPr txBox="1"/>
          <p:nvPr/>
        </p:nvSpPr>
        <p:spPr>
          <a:xfrm>
            <a:off x="280395" y="1612610"/>
            <a:ext cx="4322574" cy="286232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a:solidFill>
                  <a:srgbClr val="343433"/>
                </a:solidFill>
                <a:latin typeface="+mn-lt"/>
                <a:ea typeface="ＭＳ Ｐゴシック"/>
              </a:rPr>
              <a:t>Understand the project objectives</a:t>
            </a:r>
            <a:endParaRPr lang="en-US" altLang="zh-CN">
              <a:solidFill>
                <a:srgbClr val="343433"/>
              </a:solidFill>
              <a:latin typeface="+mn-lt"/>
              <a:ea typeface="ＭＳ Ｐゴシック"/>
            </a:endParaRPr>
          </a:p>
          <a:p>
            <a:pPr marL="285750" indent="-285750" algn="just">
              <a:buFont typeface="Arial" panose="020B0604020202020204" pitchFamily="34" charset="0"/>
              <a:buChar char="•"/>
            </a:pPr>
            <a:r>
              <a:rPr lang="en-US">
                <a:solidFill>
                  <a:srgbClr val="343433"/>
                </a:solidFill>
                <a:latin typeface="+mn-lt"/>
                <a:ea typeface="ＭＳ Ｐゴシック"/>
              </a:rPr>
              <a:t>Learned about the features of the client-provided software, Vicon Nexus</a:t>
            </a:r>
          </a:p>
          <a:p>
            <a:pPr marL="285750" indent="-285750" algn="just">
              <a:buFont typeface="Arial" panose="020B0604020202020204" pitchFamily="34" charset="0"/>
              <a:buChar char="•"/>
            </a:pPr>
            <a:r>
              <a:rPr lang="en-US" altLang="zh-CN">
                <a:solidFill>
                  <a:srgbClr val="343433"/>
                </a:solidFill>
                <a:latin typeface="+mn-lt"/>
                <a:ea typeface="ＭＳ Ｐゴシック"/>
              </a:rPr>
              <a:t>Read </a:t>
            </a:r>
            <a:r>
              <a:rPr lang="en-US">
                <a:solidFill>
                  <a:srgbClr val="343433"/>
                </a:solidFill>
                <a:latin typeface="+mn-lt"/>
                <a:ea typeface="ＭＳ Ｐゴシック"/>
              </a:rPr>
              <a:t>the papers provided by the client</a:t>
            </a:r>
          </a:p>
          <a:p>
            <a:pPr marL="285750" indent="-285750" algn="just">
              <a:buFont typeface="Arial" panose="020B0604020202020204" pitchFamily="34" charset="0"/>
              <a:buChar char="•"/>
            </a:pPr>
            <a:r>
              <a:rPr lang="en-US">
                <a:solidFill>
                  <a:srgbClr val="343433"/>
                </a:solidFill>
                <a:latin typeface="+mn-lt"/>
                <a:ea typeface="ＭＳ Ｐゴシック"/>
              </a:rPr>
              <a:t>Read the articles on the integration of 2D and 3D data</a:t>
            </a:r>
          </a:p>
          <a:p>
            <a:pPr marL="285750" indent="-285750" algn="just">
              <a:buFont typeface="Arial" panose="020B0604020202020204" pitchFamily="34" charset="0"/>
              <a:buChar char="•"/>
            </a:pPr>
            <a:r>
              <a:rPr lang="en-US">
                <a:solidFill>
                  <a:srgbClr val="343433"/>
                </a:solidFill>
                <a:latin typeface="+mn-lt"/>
                <a:ea typeface="ＭＳ Ｐゴシック"/>
              </a:rPr>
              <a:t>Attended client meetings and team meetings</a:t>
            </a:r>
          </a:p>
          <a:p>
            <a:pPr marL="285750" indent="-285750">
              <a:buFont typeface="Arial" panose="020B0604020202020204" pitchFamily="34" charset="0"/>
              <a:buChar char="•"/>
            </a:pPr>
            <a:endParaRPr lang="en-US">
              <a:solidFill>
                <a:srgbClr val="343433"/>
              </a:solidFill>
              <a:latin typeface="Arial"/>
              <a:ea typeface="ＭＳ Ｐゴシック"/>
              <a:cs typeface="Arial"/>
            </a:endParaRPr>
          </a:p>
          <a:p>
            <a:pPr marL="285750" indent="-285750">
              <a:buFont typeface="Arial" panose="020B0604020202020204" pitchFamily="34" charset="0"/>
              <a:buChar char="•"/>
            </a:pPr>
            <a:endParaRPr lang="en-US" altLang="zh-CN">
              <a:solidFill>
                <a:srgbClr val="343433"/>
              </a:solidFill>
              <a:latin typeface="+mn-lt"/>
              <a:ea typeface="ＭＳ Ｐゴシック"/>
            </a:endParaRPr>
          </a:p>
        </p:txBody>
      </p:sp>
      <p:sp>
        <p:nvSpPr>
          <p:cNvPr id="4" name="TextBox 3">
            <a:extLst>
              <a:ext uri="{FF2B5EF4-FFF2-40B4-BE49-F238E27FC236}">
                <a16:creationId xmlns:a16="http://schemas.microsoft.com/office/drawing/2014/main" id="{BFA8EF09-A47D-A345-A99C-53CA644D6796}"/>
              </a:ext>
            </a:extLst>
          </p:cNvPr>
          <p:cNvSpPr txBox="1"/>
          <p:nvPr/>
        </p:nvSpPr>
        <p:spPr>
          <a:xfrm>
            <a:off x="280394" y="974198"/>
            <a:ext cx="3223599" cy="421975"/>
          </a:xfrm>
          <a:prstGeom prst="rect">
            <a:avLst/>
          </a:prstGeom>
          <a:noFill/>
        </p:spPr>
        <p:txBody>
          <a:bodyPr wrap="square" lIns="91440" tIns="45720" rIns="91440" bIns="45720" rtlCol="0" anchor="t">
            <a:spAutoFit/>
          </a:bodyPr>
          <a:lstStyle/>
          <a:p>
            <a:pPr>
              <a:lnSpc>
                <a:spcPct val="150000"/>
              </a:lnSpc>
            </a:pPr>
            <a:r>
              <a:rPr lang="en-US" sz="1600">
                <a:solidFill>
                  <a:srgbClr val="E64626"/>
                </a:solidFill>
                <a:latin typeface="+mn-lt"/>
                <a:ea typeface="ＭＳ Ｐゴシック"/>
              </a:rPr>
              <a:t>[Presenter with wchi0957]</a:t>
            </a:r>
            <a:endParaRPr lang="en-US" sz="1600" i="1">
              <a:solidFill>
                <a:srgbClr val="343433"/>
              </a:solidFill>
              <a:latin typeface="+mn-lt"/>
              <a:ea typeface="ＭＳ Ｐゴシック"/>
            </a:endParaRPr>
          </a:p>
        </p:txBody>
      </p:sp>
      <p:cxnSp>
        <p:nvCxnSpPr>
          <p:cNvPr id="7" name="Straight Connector 6">
            <a:extLst>
              <a:ext uri="{FF2B5EF4-FFF2-40B4-BE49-F238E27FC236}">
                <a16:creationId xmlns:a16="http://schemas.microsoft.com/office/drawing/2014/main" id="{6D04899B-A954-B446-B460-939E10392463}"/>
              </a:ext>
            </a:extLst>
          </p:cNvPr>
          <p:cNvCxnSpPr>
            <a:cxnSpLocks/>
          </p:cNvCxnSpPr>
          <p:nvPr/>
        </p:nvCxnSpPr>
        <p:spPr>
          <a:xfrm>
            <a:off x="4572000" y="1220690"/>
            <a:ext cx="0" cy="3406747"/>
          </a:xfrm>
          <a:prstGeom prst="line">
            <a:avLst/>
          </a:prstGeom>
          <a:ln w="12700">
            <a:prstDash val="dash"/>
          </a:ln>
          <a:effectLst/>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0F392BAB-A0CB-668F-2D1E-84397ABC5A1C}"/>
              </a:ext>
            </a:extLst>
          </p:cNvPr>
          <p:cNvSpPr/>
          <p:nvPr/>
        </p:nvSpPr>
        <p:spPr>
          <a:xfrm>
            <a:off x="4873640" y="1502305"/>
            <a:ext cx="3911584" cy="3125131"/>
          </a:xfrm>
          <a:prstGeom prst="roundRect">
            <a:avLst>
              <a:gd name="adj" fmla="val 4933"/>
            </a:avLst>
          </a:prstGeom>
          <a:solidFill>
            <a:schemeClr val="accent1">
              <a:lumMod val="20000"/>
              <a:lumOff val="80000"/>
            </a:schemeClr>
          </a:solid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algn="ctr"/>
            <a:endParaRPr lang="en-US" sz="1400">
              <a:solidFill>
                <a:srgbClr val="E64626"/>
              </a:solidFill>
            </a:endParaRPr>
          </a:p>
        </p:txBody>
      </p:sp>
      <p:pic>
        <p:nvPicPr>
          <p:cNvPr id="12" name="Picture 11">
            <a:extLst>
              <a:ext uri="{FF2B5EF4-FFF2-40B4-BE49-F238E27FC236}">
                <a16:creationId xmlns:a16="http://schemas.microsoft.com/office/drawing/2014/main" id="{AE25B7FD-BB6A-60A5-8036-69D8FD976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5131" y="458076"/>
            <a:ext cx="930093" cy="321710"/>
          </a:xfrm>
          <a:prstGeom prst="rect">
            <a:avLst/>
          </a:prstGeom>
        </p:spPr>
      </p:pic>
      <p:sp>
        <p:nvSpPr>
          <p:cNvPr id="8" name="Rounded Rectangle 7">
            <a:extLst>
              <a:ext uri="{FF2B5EF4-FFF2-40B4-BE49-F238E27FC236}">
                <a16:creationId xmlns:a16="http://schemas.microsoft.com/office/drawing/2014/main" id="{C691C568-6944-C49C-DC10-54CF994E4F69}"/>
              </a:ext>
            </a:extLst>
          </p:cNvPr>
          <p:cNvSpPr/>
          <p:nvPr/>
        </p:nvSpPr>
        <p:spPr>
          <a:xfrm>
            <a:off x="4733556" y="1043873"/>
            <a:ext cx="1623774" cy="276184"/>
          </a:xfrm>
          <a:prstGeom prst="roundRect">
            <a:avLst/>
          </a:prstGeom>
          <a:solidFill>
            <a:srgbClr val="E64626"/>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a:solidFill>
                  <a:schemeClr val="bg1"/>
                </a:solidFill>
              </a:rPr>
              <a:t>Screenshot / Demo</a:t>
            </a:r>
          </a:p>
        </p:txBody>
      </p:sp>
      <p:pic>
        <p:nvPicPr>
          <p:cNvPr id="5" name="图片 4" descr="图示&#10;&#10;AI 生成的内容可能不正确。">
            <a:extLst>
              <a:ext uri="{FF2B5EF4-FFF2-40B4-BE49-F238E27FC236}">
                <a16:creationId xmlns:a16="http://schemas.microsoft.com/office/drawing/2014/main" id="{AA452990-4702-0CA8-A7F3-17E4CEBCA6E4}"/>
              </a:ext>
            </a:extLst>
          </p:cNvPr>
          <p:cNvPicPr>
            <a:picLocks noChangeAspect="1"/>
          </p:cNvPicPr>
          <p:nvPr/>
        </p:nvPicPr>
        <p:blipFill>
          <a:blip r:embed="rId4"/>
          <a:stretch>
            <a:fillRect/>
          </a:stretch>
        </p:blipFill>
        <p:spPr>
          <a:xfrm>
            <a:off x="4886679" y="1393607"/>
            <a:ext cx="3968319" cy="1671077"/>
          </a:xfrm>
          <a:prstGeom prst="rect">
            <a:avLst/>
          </a:prstGeom>
        </p:spPr>
      </p:pic>
      <p:pic>
        <p:nvPicPr>
          <p:cNvPr id="9" name="图片 8" descr="图片包含 图表&#10;&#10;AI 生成的内容可能不正确。">
            <a:extLst>
              <a:ext uri="{FF2B5EF4-FFF2-40B4-BE49-F238E27FC236}">
                <a16:creationId xmlns:a16="http://schemas.microsoft.com/office/drawing/2014/main" id="{DB3E5BDB-0666-1C55-74DB-B41A2D334F0B}"/>
              </a:ext>
            </a:extLst>
          </p:cNvPr>
          <p:cNvPicPr>
            <a:picLocks noChangeAspect="1"/>
          </p:cNvPicPr>
          <p:nvPr/>
        </p:nvPicPr>
        <p:blipFill>
          <a:blip r:embed="rId5"/>
          <a:stretch>
            <a:fillRect/>
          </a:stretch>
        </p:blipFill>
        <p:spPr>
          <a:xfrm>
            <a:off x="4883095" y="3049478"/>
            <a:ext cx="3916264" cy="1759286"/>
          </a:xfrm>
          <a:prstGeom prst="rect">
            <a:avLst/>
          </a:prstGeom>
        </p:spPr>
      </p:pic>
    </p:spTree>
    <p:extLst>
      <p:ext uri="{BB962C8B-B14F-4D97-AF65-F5344CB8AC3E}">
        <p14:creationId xmlns:p14="http://schemas.microsoft.com/office/powerpoint/2010/main" val="2670327936"/>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15</Slides>
  <Notes>8</Notes>
  <HiddenSlides>0</HiddenSlide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Master 1</vt:lpstr>
      <vt:lpstr>Master 2</vt:lpstr>
      <vt:lpstr>PowerPoint Presentation</vt:lpstr>
      <vt:lpstr>Summary of the most recent client meeting</vt:lpstr>
      <vt:lpstr>Recap of Last Week’s Plan</vt:lpstr>
      <vt:lpstr>Group Progress</vt:lpstr>
      <vt:lpstr>Group Progress Evidence</vt:lpstr>
      <vt:lpstr>Individual Progress – Member 1</vt:lpstr>
      <vt:lpstr>Individual Progress – Member 2</vt:lpstr>
      <vt:lpstr>Individual Progress – Member 3 </vt:lpstr>
      <vt:lpstr>Individual Progress – Member 4</vt:lpstr>
      <vt:lpstr>Individual Progress – Member 5</vt:lpstr>
      <vt:lpstr>Individual Progress – Member 6</vt:lpstr>
      <vt:lpstr>Challenges &amp; Issue </vt:lpstr>
      <vt:lpstr>What’s the plan before next tutorial?</vt:lpstr>
      <vt:lpstr>[Optional] 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revision>1</cp:revision>
  <dcterms:modified xsi:type="dcterms:W3CDTF">2025-03-12T03:49:42Z</dcterms:modified>
</cp:coreProperties>
</file>